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2662D2-B1FE-47FE-AF6D-6EC74AEB94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4EA026F-988D-4678-A19E-61474DFCDC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E4756B-186F-494E-81A7-D8D3D5563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097F-9434-4819-B75F-755732DA514E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0743990-8CD0-44D3-A1A2-118495427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643E4E-7E31-407E-91A5-65B0BCBF7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4E071-EF7B-4B34-B9BB-D1B10022C9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992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85BA3F-B492-4530-BCD0-7A49D4D42C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5D147E4-B5D6-4363-94B1-2FDAC3791D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D179D41-3A56-4B62-9071-100814D5B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097F-9434-4819-B75F-755732DA514E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30B11BD-3E94-4F90-BCEA-700C8F4C7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E9DA29-FA60-4A10-A1E0-C292F25C8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4E071-EF7B-4B34-B9BB-D1B10022C9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99482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C7EB10D-61E1-426E-8549-6B03D2A2E5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8982B1F-CC40-43F5-A874-10E7F55038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9FC194F-90B0-4861-BC96-83266E468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097F-9434-4819-B75F-755732DA514E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93C09E-A632-45E9-ADEE-B05E53307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5D6147-3E72-4C77-88D3-1D5BC64FF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4E071-EF7B-4B34-B9BB-D1B10022C9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73132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ECDF3A-132C-4F19-8AC8-CC5C7EE14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9EE569-F1C4-4A28-A700-F961D7AAA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E1CE8CB-F476-4601-B15D-C3078640E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097F-9434-4819-B75F-755732DA514E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01ADF1-7F51-4B06-96B9-833842155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B10B41-C25D-4B78-BE25-964CC4A6C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4E071-EF7B-4B34-B9BB-D1B10022C9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3755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04E2E0-E414-4174-BB4A-B12FF12FA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69788BB-F420-41DB-A0B3-E11C6658A9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43BC719-FD2A-4016-AB46-BBA1D4057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097F-9434-4819-B75F-755732DA514E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C33A3B-551F-407D-91F3-9FA48AE91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D8B958-E502-4643-9C8C-EF5827E9E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4E071-EF7B-4B34-B9BB-D1B10022C9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47486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0C4B9A-FBC1-4259-B9CC-DF58E656C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14D975-CDAD-4F4B-AB1E-8178B9DB6C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48EE6C0-FE9E-4A3B-963F-D82CC4C549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F153FC8-F8F1-403A-8BD1-CEEBC17B8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097F-9434-4819-B75F-755732DA514E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6F35371-CD9A-413A-890C-F78395A78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DC854B-F4A6-49B5-8655-2DE495853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4E071-EF7B-4B34-B9BB-D1B10022C9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54298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52422D-D0B4-40E1-BEDA-2D2C4DD59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102B459-468D-4999-A455-AFAEBE9584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678AC09-2772-4353-A4CB-EFFD3EF1AD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66F778C-27B4-45AB-93BC-9C2EA3620B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A10383A-8EFA-4C12-9A93-E0D2BAED4E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555C58A-BFBA-47A1-93B8-99FAA2D15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097F-9434-4819-B75F-755732DA514E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E61702C-F320-4A52-966A-9965F3B6B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35F0504-D9B5-4E12-B85C-F6C17856B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4E071-EF7B-4B34-B9BB-D1B10022C9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50471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43CCB9-9FE9-418B-B015-AAB54CC04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9ADC788-7BD3-4B30-AA7E-E4DF11BA7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097F-9434-4819-B75F-755732DA514E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16962EE-5A4A-4692-8132-72E116893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601F6D-2C84-4D6A-94FB-F1D122E0E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4E071-EF7B-4B34-B9BB-D1B10022C9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37246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7055771-9AD5-4E56-A5D7-5848D9B6D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097F-9434-4819-B75F-755732DA514E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A454187-0AE5-4656-8D93-36E6AA8B0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FBA5C27-D39D-4B21-8B0C-A142394CD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4E071-EF7B-4B34-B9BB-D1B10022C9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84483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E9F6A7-5CED-4B0C-98E7-9FEC17872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AB7B137-19C2-40E3-86AC-40B2DD31F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050E668-401D-426A-B80C-DDCEC8C7E8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57AEFAB-922E-4E4E-A187-EAB055942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097F-9434-4819-B75F-755732DA514E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FB5AC36-4A99-4097-A0AA-808AF6E81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4B0A506-CC7A-4E1A-AF6F-B4BF29D22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4E071-EF7B-4B34-B9BB-D1B10022C9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3645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10C96D-3B77-422A-8F5D-28BA52EB5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1477D4B-50D9-4E5E-AFE4-9ABC127962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0F2E04F-3A98-4BD2-B12E-0FA3A401B9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FB1AF08-3FC2-4A12-B1E3-7A9C19059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2097F-9434-4819-B75F-755732DA514E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90F034E-0A22-4FCB-A0A0-6161C9A60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85596A6-0F85-490F-80D0-A0C5BADC1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4E071-EF7B-4B34-B9BB-D1B10022C9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33057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2D0C49D-CD6D-416F-9911-3DEEC2DF7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398F31E-6979-494B-B82B-C40CFEAA99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F35070-9487-4BEB-9FBD-9BB84E69A4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2097F-9434-4819-B75F-755732DA514E}" type="datetimeFigureOut">
              <a:rPr lang="fr-CA" smtClean="0"/>
              <a:t>2022-11-17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00296C-3F76-4F97-A4B8-AC1C6E2D15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DD77A3C-81AE-4F6B-A505-4BA546179D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4E071-EF7B-4B34-B9BB-D1B10022C9A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6704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401816-BD3B-481C-92CC-AE5EA97C01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Storyboard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61557F0-EA25-4D05-B394-026499D372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</a:t>
            </a:r>
            <a:r>
              <a:rPr lang="fr-CA" dirty="0" err="1"/>
              <a:t>Maribelle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28205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057256-6D18-4D80-BA35-3876F3EEA4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224" y="687854"/>
            <a:ext cx="6405282" cy="893519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202124"/>
                </a:solidFill>
                <a:latin typeface="arial" panose="020B0604020202020204" pitchFamily="34" charset="0"/>
              </a:rPr>
              <a:t>I reach for you, and you bring me home</a:t>
            </a:r>
            <a:endParaRPr lang="fr-CA" sz="1800" dirty="0"/>
          </a:p>
        </p:txBody>
      </p:sp>
      <p:pic>
        <p:nvPicPr>
          <p:cNvPr id="1026" name="Picture 2" descr="Springfield | Simpsons Wiki | Fandom">
            <a:extLst>
              <a:ext uri="{FF2B5EF4-FFF2-40B4-BE49-F238E27FC236}">
                <a16:creationId xmlns:a16="http://schemas.microsoft.com/office/drawing/2014/main" id="{AC39C226-D72C-4A31-ABB7-9E23D25E27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698" y="2844452"/>
            <a:ext cx="2778333" cy="2778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The Simpsons | Creators, Characters, Synopsis, &amp; Facts | Britannica">
            <a:extLst>
              <a:ext uri="{FF2B5EF4-FFF2-40B4-BE49-F238E27FC236}">
                <a16:creationId xmlns:a16="http://schemas.microsoft.com/office/drawing/2014/main" id="{14D1CA66-F875-4133-BF60-F249D2CF4E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9074" y="3518719"/>
            <a:ext cx="2120870" cy="142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3502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1B4871-2F77-4139-A1AA-3084EDF75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solidFill>
                  <a:srgbClr val="202124"/>
                </a:solidFill>
                <a:latin typeface="arial" panose="020B0604020202020204" pitchFamily="34" charset="0"/>
              </a:rPr>
              <a:t>To understand the miracle of </a:t>
            </a:r>
            <a:r>
              <a:rPr lang="en-US" sz="1800" dirty="0" err="1">
                <a:solidFill>
                  <a:srgbClr val="202124"/>
                </a:solidFill>
                <a:latin typeface="arial" panose="020B0604020202020204" pitchFamily="34" charset="0"/>
              </a:rPr>
              <a:t>livin</a:t>
            </a:r>
            <a:endParaRPr lang="fr-CA" sz="1800" dirty="0"/>
          </a:p>
        </p:txBody>
      </p:sp>
      <p:pic>
        <p:nvPicPr>
          <p:cNvPr id="2050" name="Picture 2" descr="Homer Simpson | Simpsons Wiki | Fandom">
            <a:extLst>
              <a:ext uri="{FF2B5EF4-FFF2-40B4-BE49-F238E27FC236}">
                <a16:creationId xmlns:a16="http://schemas.microsoft.com/office/drawing/2014/main" id="{08B11C8E-220B-4866-80E0-D219D5D4E9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8102" b="28033"/>
          <a:stretch/>
        </p:blipFill>
        <p:spPr bwMode="auto">
          <a:xfrm>
            <a:off x="0" y="1690688"/>
            <a:ext cx="3089014" cy="3427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omer Simpson Settles New York vs. Chicago Pizza Debate Once and for All -  Eater">
            <a:extLst>
              <a:ext uri="{FF2B5EF4-FFF2-40B4-BE49-F238E27FC236}">
                <a16:creationId xmlns:a16="http://schemas.microsoft.com/office/drawing/2014/main" id="{8A2B0B5B-0222-472B-A094-A38C1EF679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434"/>
          <a:stretch/>
        </p:blipFill>
        <p:spPr bwMode="auto">
          <a:xfrm>
            <a:off x="3454803" y="2833706"/>
            <a:ext cx="2941936" cy="1785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omer Simpson Polski updated their... - Homer Simpson Polski">
            <a:extLst>
              <a:ext uri="{FF2B5EF4-FFF2-40B4-BE49-F238E27FC236}">
                <a16:creationId xmlns:a16="http://schemas.microsoft.com/office/drawing/2014/main" id="{73EF9AC9-ABE9-4B1F-819F-D863E0EC1B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83" r="26390" b="53312"/>
          <a:stretch/>
        </p:blipFill>
        <p:spPr bwMode="auto">
          <a:xfrm>
            <a:off x="7266230" y="2833707"/>
            <a:ext cx="1681779" cy="1785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815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DB7D1F-3B33-41E8-9192-DC505D286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solidFill>
                  <a:srgbClr val="202124"/>
                </a:solidFill>
                <a:latin typeface="arial" panose="020B0604020202020204" pitchFamily="34" charset="0"/>
              </a:rPr>
              <a:t>In this world, we're just </a:t>
            </a:r>
            <a:r>
              <a:rPr lang="en-US" sz="1800" dirty="0" err="1">
                <a:solidFill>
                  <a:srgbClr val="202124"/>
                </a:solidFill>
                <a:latin typeface="arial" panose="020B0604020202020204" pitchFamily="34" charset="0"/>
              </a:rPr>
              <a:t>beginnin</a:t>
            </a:r>
            <a:r>
              <a:rPr lang="en-US" sz="1800" dirty="0">
                <a:solidFill>
                  <a:srgbClr val="202124"/>
                </a:solidFill>
                <a:latin typeface="arial" panose="020B0604020202020204" pitchFamily="34" charset="0"/>
              </a:rPr>
              <a:t>'</a:t>
            </a:r>
            <a:endParaRPr lang="fr-CA" sz="1800" dirty="0"/>
          </a:p>
        </p:txBody>
      </p:sp>
      <p:pic>
        <p:nvPicPr>
          <p:cNvPr id="3074" name="Picture 2" descr="Homer Simpson | Simpsons Wiki | Fandom">
            <a:extLst>
              <a:ext uri="{FF2B5EF4-FFF2-40B4-BE49-F238E27FC236}">
                <a16:creationId xmlns:a16="http://schemas.microsoft.com/office/drawing/2014/main" id="{1A2BD29A-9F39-41D3-BCEE-EDA6E6EF2F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324" y="2193749"/>
            <a:ext cx="1980340" cy="3529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The Untold Truth Of Homer Simpson">
            <a:extLst>
              <a:ext uri="{FF2B5EF4-FFF2-40B4-BE49-F238E27FC236}">
                <a16:creationId xmlns:a16="http://schemas.microsoft.com/office/drawing/2014/main" id="{E072FA81-A769-46D7-935A-1F3188582C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697" y="3429000"/>
            <a:ext cx="2345227" cy="1325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ounterpoint: Homer Simpson Is the Best TV Dad of All Time | GQ">
            <a:extLst>
              <a:ext uri="{FF2B5EF4-FFF2-40B4-BE49-F238E27FC236}">
                <a16:creationId xmlns:a16="http://schemas.microsoft.com/office/drawing/2014/main" id="{CDB9E828-4DF0-422E-B3BD-E8DFDC101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0944" y="3553444"/>
            <a:ext cx="2825029" cy="159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0873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5CDB92-8288-4412-8274-926E994E5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solidFill>
                  <a:srgbClr val="202124"/>
                </a:solidFill>
                <a:latin typeface="arial" panose="020B0604020202020204" pitchFamily="34" charset="0"/>
              </a:rPr>
              <a:t>When the night falls down</a:t>
            </a:r>
            <a:endParaRPr lang="fr-CA" sz="1800" dirty="0"/>
          </a:p>
        </p:txBody>
      </p:sp>
      <p:pic>
        <p:nvPicPr>
          <p:cNvPr id="4098" name="Picture 2" descr="Carte de vœux « Coucher de soleil esthétique Simpsons Road », par camrw |  Redbubble">
            <a:extLst>
              <a:ext uri="{FF2B5EF4-FFF2-40B4-BE49-F238E27FC236}">
                <a16:creationId xmlns:a16="http://schemas.microsoft.com/office/drawing/2014/main" id="{C3C137AA-C720-43B5-86F2-B3E822DA4D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131" y="3349738"/>
            <a:ext cx="1945622" cy="2603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27984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33</Words>
  <Application>Microsoft Office PowerPoint</Application>
  <PresentationFormat>Grand écran</PresentationFormat>
  <Paragraphs>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Arial</vt:lpstr>
      <vt:lpstr>Calibri</vt:lpstr>
      <vt:lpstr>Calibri Light</vt:lpstr>
      <vt:lpstr>Thème Office</vt:lpstr>
      <vt:lpstr>Storyboard</vt:lpstr>
      <vt:lpstr>I reach for you, and you bring me home</vt:lpstr>
      <vt:lpstr>To understand the miracle of livin</vt:lpstr>
      <vt:lpstr>In this world, we're just beginnin'</vt:lpstr>
      <vt:lpstr>When the night falls down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Storyboard</dc:title>
  <dc:creator>CSBE</dc:creator>
  <cp:lastModifiedBy>CSBE</cp:lastModifiedBy>
  <cp:revision>4</cp:revision>
  <dcterms:created xsi:type="dcterms:W3CDTF">2022-11-17T15:33:08Z</dcterms:created>
  <dcterms:modified xsi:type="dcterms:W3CDTF">2022-11-17T16:01:37Z</dcterms:modified>
</cp:coreProperties>
</file>