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3E8FF2-1DB2-4734-8A12-055D6B2B6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CB8CAA-7E08-40E5-8D55-6DEBD587F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F09FBF-C1FB-4188-9A72-BA62B222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EE04-66F2-4E73-832B-6289F936D834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582438-4637-4D4B-AAED-DB27FA77A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E981B8-5593-4CFA-AF18-297A4A77F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11E4-9139-4C11-832B-1E1BFC07576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613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17AD5C-7FFA-4652-96F5-637DDBE61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F2D9180-7EA9-4F35-BF30-7FABAC748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EA45A1-2B8D-42F9-95E9-D67B949ED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EE04-66F2-4E73-832B-6289F936D834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4568C4-A8F2-4D4A-B5C7-52EC552F2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A670A2-7866-4A05-8582-29A1A9BE2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11E4-9139-4C11-832B-1E1BFC07576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899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C6256C1-FD12-40F0-A718-3EA780B70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4CD657-5F68-4069-AF48-356A9D958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2EE043-A980-4666-9C0F-AF750E96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EE04-66F2-4E73-832B-6289F936D834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E73D7F-BD9D-4D5F-B428-CCA2B14E2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874CFF-D604-436D-B577-C0171AD90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11E4-9139-4C11-832B-1E1BFC07576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822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324EBA-9443-4335-93EC-5D9FBD0C0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6E4A0C-61D6-4111-94F7-E16B2B2D9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E8A2B8-67BB-4384-B1EF-8DD6D50D9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EE04-66F2-4E73-832B-6289F936D834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43209D-F118-461B-9FD1-F2CAE99E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781A83-774E-4E2E-A54C-33042A1C8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11E4-9139-4C11-832B-1E1BFC07576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009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072692-B0CB-4066-848D-10E17C560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4DDA92-C143-4E6C-9A11-B6DE18736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D3B6D9-4557-4F8B-AD19-74084D3C1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EE04-66F2-4E73-832B-6289F936D834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D47073-9371-457C-AFF4-A1405FD04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E1E1CE-C341-43F2-BA4A-5B993457C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11E4-9139-4C11-832B-1E1BFC07576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425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4E1E73-8837-4008-9251-D252F6A87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A8D6E8-1319-4C11-90CD-F60430D6A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6B411A-9B96-40E9-B056-70414F343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AE4464-95BA-4052-8051-70E7FB37D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EE04-66F2-4E73-832B-6289F936D834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DAAE92-1E3A-4E6A-89A0-3C1086D7C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60270F-CAF6-4A4F-97E8-5FFC10577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11E4-9139-4C11-832B-1E1BFC07576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312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A0A100-C049-4E84-BEA5-CB6091CCE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E13B92-31B8-458C-80ED-6E8EEED4E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97089D0-48C1-46E2-BEE7-7ECE36386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3E6BF7B-4302-462B-BA4E-571521700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A79629B-6383-468D-9B97-D5F48080BB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739C40C-AD46-49FD-9748-4244C95B4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EE04-66F2-4E73-832B-6289F936D834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01B1D79-844D-4BFF-B060-B437592FE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3938A18-3026-46A6-9B5A-418DCAB7F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11E4-9139-4C11-832B-1E1BFC07576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055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774A1B-450D-4F1E-B548-3D2156B0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859DA81-0794-4FB1-A6C4-0D12D84F3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EE04-66F2-4E73-832B-6289F936D834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E53C7C-B816-40BC-A660-E98DD664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FFA10F-AA44-442B-ABC2-E27037DA3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11E4-9139-4C11-832B-1E1BFC07576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3067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027C7DA-1E95-48FB-994B-DF7E07A46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EE04-66F2-4E73-832B-6289F936D834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21E12DC-E1DC-422D-9EF0-0E7C8A143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1AEABF-7FD9-40AD-894F-A3BD0403D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11E4-9139-4C11-832B-1E1BFC07576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393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64AA27-DC10-46CF-8285-C9CDA0F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28875E-E95F-4E03-B15A-77BEB5494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E2E851-3F4C-419D-8A1A-CB7E674BB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F97DD8-5B28-4615-B09A-BF2FB8E20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EE04-66F2-4E73-832B-6289F936D834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4BEC59-319B-4F50-B961-FB4632895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79D02F-0CC4-4079-9DB4-F6E61091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11E4-9139-4C11-832B-1E1BFC07576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697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F988C-1B3A-49B5-8D86-C9A4F9323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3DA5251-5F17-4270-A6EA-5C7E84E84D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2EADC6-BD16-4D02-80A6-A2D2AFB25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71DB46-DE3F-466B-8567-9B85DA610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EE04-66F2-4E73-832B-6289F936D834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CBE7CE8-0FF2-4CD9-A06A-A690D4641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9A544B-018E-4D28-BFF0-C03CF7BA0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11E4-9139-4C11-832B-1E1BFC07576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721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3694869-9C50-4B58-8B56-35DF7B428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1CF186-738E-4349-814B-A2ECA1F68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AFB68A-6AC0-4906-83F5-1F13039C8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BEE04-66F2-4E73-832B-6289F936D834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998BE4-496B-4245-ACF2-C6932E451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0AC48B-E396-4543-9584-2D2D875F0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411E4-9139-4C11-832B-1E1BFC07576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535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nd Theft Auto V - Wikipedia">
            <a:extLst>
              <a:ext uri="{FF2B5EF4-FFF2-40B4-BE49-F238E27FC236}">
                <a16:creationId xmlns:a16="http://schemas.microsoft.com/office/drawing/2014/main" id="{75C215D8-AD03-4EAC-968F-8FB39016C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150"/>
            <a:ext cx="2152592" cy="265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nd Theft Auto 5 4K Ultra Graphics Gameplay Part 19 - GTA 5 PC 4K 60FPS -  YouTube">
            <a:extLst>
              <a:ext uri="{FF2B5EF4-FFF2-40B4-BE49-F238E27FC236}">
                <a16:creationId xmlns:a16="http://schemas.microsoft.com/office/drawing/2014/main" id="{F6558011-2BB8-4563-8B45-2F4DE4400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021" y="0"/>
            <a:ext cx="4163018" cy="234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7438D2D-A402-47FC-875F-AD6628BBB080}"/>
              </a:ext>
            </a:extLst>
          </p:cNvPr>
          <p:cNvSpPr txBox="1"/>
          <p:nvPr/>
        </p:nvSpPr>
        <p:spPr>
          <a:xfrm>
            <a:off x="118335" y="2707928"/>
            <a:ext cx="4582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Gta 5 </a:t>
            </a:r>
          </a:p>
          <a:p>
            <a:r>
              <a:rPr lang="fr-CA" dirty="0"/>
              <a:t>Fait par maribelle couture</a:t>
            </a:r>
          </a:p>
        </p:txBody>
      </p:sp>
      <p:pic>
        <p:nvPicPr>
          <p:cNvPr id="1030" name="Picture 6" descr="Video shows GTA 5's beautiful graphics on PS5 in comparison to PlayStation  4 and PC - NotebookCheck.net News">
            <a:extLst>
              <a:ext uri="{FF2B5EF4-FFF2-40B4-BE49-F238E27FC236}">
                <a16:creationId xmlns:a16="http://schemas.microsoft.com/office/drawing/2014/main" id="{A4FCBB83-1B17-4B5C-93B1-67732088E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859" y="2743200"/>
            <a:ext cx="734914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t looks like GTA 5's Michael might be coming to GTA Online | VG247">
            <a:extLst>
              <a:ext uri="{FF2B5EF4-FFF2-40B4-BE49-F238E27FC236}">
                <a16:creationId xmlns:a16="http://schemas.microsoft.com/office/drawing/2014/main" id="{EEEF5A57-26C4-4EB8-8CA5-04EB03FFB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927" y="0"/>
            <a:ext cx="4909073" cy="276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ist of Commands to Control Chop - GTA BOOM">
            <a:extLst>
              <a:ext uri="{FF2B5EF4-FFF2-40B4-BE49-F238E27FC236}">
                <a16:creationId xmlns:a16="http://schemas.microsoft.com/office/drawing/2014/main" id="{96659F09-61D3-4513-9DBE-4D7F2593A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17" y="3501868"/>
            <a:ext cx="5369812" cy="335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1076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Grand écran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CSBE</dc:creator>
  <cp:lastModifiedBy>CSBE</cp:lastModifiedBy>
  <cp:revision>1</cp:revision>
  <dcterms:created xsi:type="dcterms:W3CDTF">2022-10-21T15:00:37Z</dcterms:created>
  <dcterms:modified xsi:type="dcterms:W3CDTF">2022-10-21T15:02:12Z</dcterms:modified>
</cp:coreProperties>
</file>