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104F3D-D341-4945-8166-8E0B25E8EEC8}" v="332" dt="2022-12-20T20:40:06.3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14624 9014 16383 0 0,'5'-10'0'0'0,"2"-12"0"0"0,3-12 0 0 0,6-11 0 0 0,10-6 0 0 0,5 1 0 0 0,-3 3 0 0 0,-2 5 0 0 0,1 6 0 0 0,9-11 0 0 0,-2-3 0 0 0,-1-6 0 0 0,-1 1 0 0 0,2 1 0 0 0,2-1 0 0 0,3 0 0 0 0,5 0 0 0 0,-1 4 0 0 0,-2 1 0 0 0,-3 5 0 0 0,1 0 0 0 0,-2-2 0 0 0,-1 3 0 0 0,-3 3 0 0 0,8-5 0 0 0,1 0 0 0 0,-1 4 0 0 0,2-7 0 0 0,-2 2 0 0 0,-3-2 0 0 0,-3-1 0 0 0,2-8 0 0 0,4-2 0 0 0,0-6 0 0 0,8-6 0 0 0,-1-1 0 0 0,-2 8 0 0 0,-1 5 0 0 0,-2 9 0 0 0,-9 7 0 0 0,-1 2 0 0 0,-5 3 0 0 0,-4 4 0 0 0,5-2 0 0 0,1 0 0 0 0,1-7 0 0 0,5-7 0 0 0,1 2 0 0 0,-2 3 0 0 0,-1 1 0 0 0,3-2 0 0 0,5-3 0 0 0,-1 3 0 0 0,8 0 0 0 0,1 2 0 0 0,-5 1 0 0 0,-4 1 0 0 0,-5 5 0 0 0,-3 3 0 0 0,2-2 0 0 0,0 1 0 0 0,-1 1 0 0 0,12-12 0 0 0,4-3 0 0 0,22 3 0 0 0,8-2 0 0 0,-5 4 0 0 0,0 5 0 0 0,-4 4 0 0 0,-4-2 0 0 0,5 2 0 0 0,-4 1 0 0 0,-5 3 0 0 0,2-4 0 0 0,-1-4 0 0 0,3-11 0 0 0,10-10 0 0 0,5-15 0 0 0,14-17 0 0 0,13-13 0 0 0,8-7 0 0 0,4 6 0 0 0,-6 16 0 0 0,-7 9 0 0 0,-12 15 0 0 0,-19 13 0 0 0,-11 6 0 0 0,-14 7 0 0 0,-10 5 0 0 0,-7 4 0 0 0,0-2 0 0 0,-2 0 0 0 0,-1 1 0 0 0,-2 2 0 0 0,0 0 0 0 0,-6 6 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18126 7033 16383 0 0,'9'-5'0'0'0,"9"-6"0"0"0,10-2 0 0 0,5 2 0 0 0,2 3 0 0 0,15 2 0 0 0,7 3 0 0 0,14 1 0 0 0,23 2 0 0 0,25 0 0 0 0,16 1 0 0 0,13-1 0 0 0,-3 1 0 0 0,-8-1 0 0 0,-13 0 0 0 0,-17 0 0 0 0,-14 0 0 0 0,-16 0 0 0 0,-13 5 0 0 0,-7 6 0 0 0,0 2 0 0 0,6 2 0 0 0,-4 0 0 0 0,-6-3 0 0 0,-8 6 0 0 0,-12 23 0 0 0,-11 30 0 0 0,-9 74 0 0 0,-22 45 0 0 0,-9 35 0 0 0,-1 11 0 0 0,2-4 0 0 0,4-29 0 0 0,0-29 0 0 0,-3-49 0 0 0,-4-50 0 0 0,-2-57 0 0 0,-8-42 0 0 0,-4-26 0 0 0,0-14 0 0 0,-4-5 0 0 0,-1 3 0 0 0,2 9 0 0 0,2 9 0 0 0,3 13 0 0 0,1 12 0 0 0,2 10 0 0 0,-9 7 0 0 0,-2 5 0 0 0,0 3 0 0 0,-7 0 0 0 0,-20 5 0 0 0,-22 2 0 0 0,-25-1 0 0 0,-16-3 0 0 0,-16 0 0 0 0,-2-3 0 0 0,1-1 0 0 0,15 0 0 0 0,16-2 0 0 0,23-4 0 0 0,27-20 0 0 0,30-17 0 0 0,31-24 0 0 0,20-16 0 0 0,8-12 0 0 0,0-5 0 0 0,6-5 0 0 0,-2 10 0 0 0,-6 12 0 0 0,-6 15 0 0 0,-1 14 0 0 0,-3 12 0 0 0,1 2 0 0 0,4-1 0 0 0,9-3 0 0 0,4-5 0 0 0,-2 2 0 0 0,-1-6 0 0 0,-5 2 0 0 0,-6-2 0 0 0,-1 0 0 0 0,-3 3 0 0 0,-3 11 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18797 8351 16383 0 0,'-5'-5'0'0'0,"-6"-1"0"0"0,-6 5 0 0 0,14 7 0 0 0,27 3 0 0 0,28 0 0 0 0,25 3 0 0 0,13-1 0 0 0,6 3 0 0 0,-4 0 0 0 0,-3-4 0 0 0,-7 2 0 0 0,-13 3 0 0 0,-13 0 0 0 0,-12 1 0 0 0,-8 4 0 0 0,9 2 0 0 0,6-2 0 0 0,14-4 0 0 0,10-6 0 0 0,-3-3 0 0 0,-9-4 0 0 0,-10-2 0 0 0,-10 13 0 0 0,-11 23 0 0 0,-17 35 0 0 0,-11 28 0 0 0,-5 26 0 0 0,-13 30 0 0 0,-4 32 0 0 0,-8 17 0 0 0,0 2 0 0 0,4-9 0 0 0,7-25 0 0 0,5-22 0 0 0,5-28 0 0 0,2-29 0 0 0,3-22 0 0 0,1-18 0 0 0,-10-13 0 0 0,-12-9 0 0 0,-8-10 0 0 0,-13-9 0 0 0,-9-6 0 0 0,-15 0 0 0 0,-6 9 0 0 0,0 1 0 0 0,8-2 0 0 0,9 1 0 0 0,9-2 0 0 0,8-3 0 0 0,1 1 0 0 0,2-2 0 0 0,-3-2 0 0 0,-9-12 0 0 0,-6-15 0 0 0,-4-14 0 0 0,-6-11 0 0 0,-8-7 0 0 0,-5 4 0 0 0,-9 2 0 0 0,0 7 0 0 0,1 6 0 0 0,9 9 0 0 0,13 7 0 0 0,12 8 0 0 0,5 4 0 0 0,5 3 0 0 0,1 2 0 0 0,-4 0 0 0 0,1-4 0 0 0,4-2 0 0 0,2 0 0 0 0,3-9 0 0 0,8-11 0 0 0,7-16 0 0 0,7-16 0 0 0,5-16 0 0 0,4-16 0 0 0,3-12 0 0 0,0-7 0 0 0,0-5 0 0 0,1 2 0 0 0,4-3 0 0 0,15-7 0 0 0,5-2 0 0 0,2 11 0 0 0,6 5 0 0 0,2 11 0 0 0,-5 8 0 0 0,-8 9 0 0 0,-7 8 0 0 0,-3 7 0 0 0,-2 9 0 0 0,-4 5 0 0 0,-3 6 0 0 0,-2 1 0 0 0,-1-2 0 0 0,-2-3 0 0 0,1 2 0 0 0,4 0 0 0 0,6 2 0 0 0,7 8 0 0 0,10 12 0 0 0,24 8 0 0 0,22 8 0 0 0,28 5 0 0 0,21 3 0 0 0,13 2 0 0 0,3 0 0 0 0,-17 0 0 0 0,-25-1 0 0 0,-28 1 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18242 10342 16383 0 0,'0'5'0'0'0,"0"16"0"0"0,0 18 0 0 0,0 18 0 0 0,0 13 0 0 0,-4 4 0 0 0,-3 4 0 0 0,1-2 0 0 0,1-8 0 0 0,2 2 0 0 0,1-5 0 0 0,0-4 0 0 0,2-9 0 0 0,0-7 0 0 0,5-2 0 0 0,2-3 0 0 0,4 0 0 0 0,5-1 0 0 0,10 12 0 0 0,4 1 0 0 0,3-7 0 0 0,0-7 0 0 0,5-10 0 0 0,9-9 0 0 0,11-9 0 0 0,25-5 0 0 0,27 5 0 0 0,33 2 0 0 0,31-2 0 0 0,28 3 0 0 0,42 3 0 0 0,33 0 0 0 0,21-4 0 0 0,18-3 0 0 0,3-3 0 0 0,-10-4 0 0 0,-18 0 0 0 0,-31-2 0 0 0,-31-1 0 0 0,-35 0 0 0 0,-26 1 0 0 0,-23-1 0 0 0,-12 1 0 0 0,-5-1 0 0 0,-5 1 0 0 0,-4 0 0 0 0,-4 0 0 0 0,-1 0 0 0 0,3 0 0 0 0,20 0 0 0 0,11 0 0 0 0,9 0 0 0 0,7 0 0 0 0,13 0 0 0 0,0 0 0 0 0,-5 0 0 0 0,-8 0 0 0 0,-13 0 0 0 0,-23 0 0 0 0,-13 0 0 0 0,-13 5 0 0 0,-14 2 0 0 0,-16-1 0 0 0,-7-2 0 0 0,-10 0 0 0 0,-9-2 0 0 0,-7-10 0 0 0,-11-19 0 0 0,-20-23 0 0 0,-15-28 0 0 0,-12-5 0 0 0,-8-7 0 0 0,2 6 0 0 0,4-1 0 0 0,6-1 0 0 0,-4 5 0 0 0,2 1 0 0 0,2-8 0 0 0,5-1 0 0 0,0-2 0 0 0,0 3 0 0 0,-2-2 0 0 0,-4-5 0 0 0,-9-5 0 0 0,-5 4 0 0 0,-2 14 0 0 0,4 12 0 0 0,3 7 0 0 0,5 11 0 0 0,1-1 0 0 0,-1 4 0 0 0,-2 5 0 0 0,3 1 0 0 0,0 3 0 0 0,-11 8 0 0 0,-20 10 0 0 0,-25 18 0 0 0,-19 19 0 0 0,-27 21 0 0 0,-22 10 0 0 0,-20 11 0 0 0,-20 1 0 0 0,-13 5 0 0 0,-12-4 0 0 0,2-7 0 0 0,2-7 0 0 0,6-2 0 0 0,14-9 0 0 0,14-9 0 0 0,26-10 0 0 0,18-1 0 0 0,12-5 0 0 0,16 2 0 0 0,5-1 0 0 0,4-2 0 0 0,3 2 0 0 0,1-1 0 0 0,-3-1 0 0 0,-2 7 0 0 0,-9 1 0 0 0,-2 2 0 0 0,-8-1 0 0 0,-4-4 0 0 0,2-4 0 0 0,1-3 0 0 0,0-4 0 0 0,0-1 0 0 0,9-1 0 0 0,7-1 0 0 0,5 0 0 0 0,-1 1 0 0 0,-10-1 0 0 0,-11 1 0 0 0,-15-1 0 0 0,-26 1 0 0 0,-14 0 0 0 0,-9 0 0 0 0,-8 0 0 0 0,-1 0 0 0 0,7 0 0 0 0,23 0 0 0 0,24 0 0 0 0,30 0 0 0 0,26 5 0 0 0,16 2 0 0 0,14-1 0 0 0,9-1 0 0 0,6-2 0 0 0,3 4 0 0 0,1 0 0 0 0,5 0 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20273 9034 16383 0 0,'-9'0'0'0'0,"-9"5"0"0"0,-5 11 0 0 0,1 12 0 0 0,4 11 0 0 0,5 14 0 0 0,0 11 0 0 0,3 6 0 0 0,2 8 0 0 0,3 12 0 0 0,2 4 0 0 0,2 0 0 0 0,1-1 0 0 0,0-2 0 0 0,1-2 0 0 0,-1-7 0 0 0,1-3 0 0 0,-1-10 0 0 0,0-12 0 0 0,1-1 0 0 0,-1-6 0 0 0,14-6 0 0 0,24-6 0 0 0,25-9 0 0 0,16-10 0 0 0,18-8 0 0 0,12-6 0 0 0,7-4 0 0 0,2-6 0 0 0,-4-13 0 0 0,3-12 0 0 0,4-16 0 0 0,2-5 0 0 0,4-2 0 0 0,13-3 0 0 0,17-6 0 0 0,15-2 0 0 0,16 5 0 0 0,1 8 0 0 0,-9 8 0 0 0,-19-4 0 0 0,-29 7 0 0 0,-31 5 0 0 0,-28 4 0 0 0,-23 2 0 0 0,-18 2 0 0 0,-11 0 0 0 0,-4 0 0 0 0,-9-9 0 0 0,-16-9 0 0 0,-17-1 0 0 0,-12-3 0 0 0,-16 3 0 0 0,-2 4 0 0 0,-3-5 0 0 0,0-5 0 0 0,10-2 0 0 0,8 3 0 0 0,6 10 0 0 0,-6 12 0 0 0,-20 11 0 0 0,-28 9 0 0 0,-23 10 0 0 0,-36 15 0 0 0,-36 14 0 0 0,-49 12 0 0 0,-24 3 0 0 0,-1 4 0 0 0,19-7 0 0 0,25-5 0 0 0,31-10 0 0 0,41-8 0 0 0,45-9 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22256 7111 16383 0 0,'-5'-5'0'0'0,"-16"13"0"0"0,-9 20 0 0 0,-4 28 0 0 0,-11 24 0 0 0,-2 28 0 0 0,1 19 0 0 0,0 21 0 0 0,2 19 0 0 0,5 25 0 0 0,8 7 0 0 0,5 5 0 0 0,-3-5 0 0 0,4-16 0 0 0,5-31 0 0 0,7-35 0 0 0,11-33 0 0 0,19-32 0 0 0,12-23 0 0 0,29-32 0 0 0,35-39 0 0 0,33-37 0 0 0,26-28 0 0 0,14-15 0 0 0,-1 8 0 0 0,-5 18 0 0 0,-15 17 0 0 0,-18 21 0 0 0,-26 21 0 0 0,-20 17 0 0 0,-20 11 0 0 0,-10 7 0 0 0,1 5 0 0 0,5-4 0 0 0,8-1 0 0 0,-3-5 0 0 0,-2-16 0 0 0,-6-9 0 0 0,-8-4 0 0 0,-2 0 0 0 0,1 1 0 0 0,-7 2 0 0 0,-6-13 0 0 0,-7-8 0 0 0,-9-14 0 0 0,-2-15 0 0 0,-3-2 0 0 0,-4-7 0 0 0,-3-6 0 0 0,-2-11 0 0 0,-1 9 0 0 0,-16 7 0 0 0,-5 0 0 0 0,-3-4 0 0 0,-13-8 0 0 0,-10-2 0 0 0,-1 9 0 0 0,-8 1 0 0 0,1 13 0 0 0,0 15 0 0 0,5 15 0 0 0,5 17 0 0 0,6 14 0 0 0,-10 12 0 0 0,-16 7 0 0 0,-16 4 0 0 0,-9 3 0 0 0,-18 0 0 0 0,-29 14 0 0 0,-15 5 0 0 0,3-2 0 0 0,13-5 0 0 0,19-4 0 0 0,30-4 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22652 8250 16383 0 0,'0'5'0'0'0,"-5"20"0"0"0,-2 31 0 0 0,1 43 0 0 0,1 29 0 0 0,2 17 0 0 0,1-2 0 0 0,1-6 0 0 0,0-12 0 0 0,1-23 0 0 0,0-23 0 0 0,1-21 0 0 0,13-16 0 0 0,39-14 0 0 0,48-27 0 0 0,55-18 0 0 0,49-11 0 0 0,23-5 0 0 0,6 2 0 0 0,-3-2 0 0 0,-17 3 0 0 0,-21 8 0 0 0,-19 7 0 0 0,-15 16 0 0 0,-11 13 0 0 0,-12 13 0 0 0,-19 2 0 0 0,-15-4 0 0 0,-20-6 0 0 0,-19-16 0 0 0,-21-22 0 0 0,-17-14 0 0 0,-13-15 0 0 0,-8-4 0 0 0,-5 2 0 0 0,-3 4 0 0 0,-14-8 0 0 0,-19-1 0 0 0,-23-9 0 0 0,-14-4 0 0 0,-20-5 0 0 0,-21-8 0 0 0,2 3 0 0 0,8 12 0 0 0,6 16 0 0 0,7 12 0 0 0,3 8 0 0 0,13 4 0 0 0,14 2 0 0 0,4 4 0 0 0,6 2 0 0 0,-11 3 0 0 0,-24 5 0 0 0,-36-2 0 0 0,-39-7 0 0 0,-26-6 0 0 0,-25 2 0 0 0,-4 4 0 0 0,6 6 0 0 0,15 5 0 0 0,31-1 0 0 0,39 6 0 0 0,41 8 0 0 0,34 13 0 0 0,37 17 0 0 0,38 13 0 0 0,36 8 0 0 0,6-6 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23017 10128 16383 0 0,'0'5'0'0'0,"0"21"0"0"0,0 24 0 0 0,0 34 0 0 0,0 11 0 0 0,0 13 0 0 0,0 4 0 0 0,0-9 0 0 0,0-7 0 0 0,0-10 0 0 0,0-10 0 0 0,0-9 0 0 0,0-11 0 0 0,0-5 0 0 0,0-2 0 0 0,0-4 0 0 0,5-1 0 0 0,6-2 0 0 0,11-9 0 0 0,7-5 0 0 0,12-7 0 0 0,4-8 0 0 0,14-5 0 0 0,16-15 0 0 0,19-5 0 0 0,22-5 0 0 0,20-1 0 0 0,12-1 0 0 0,8 2 0 0 0,12 4 0 0 0,-9 5 0 0 0,-7 3 0 0 0,4 2 0 0 0,4 3 0 0 0,4 0 0 0 0,7 1 0 0 0,3-10 0 0 0,2-3 0 0 0,-11-4 0 0 0,-10-5 0 0 0,-25 2 0 0 0,-31-1 0 0 0,-32-2 0 0 0,-28-1 0 0 0,-24-3 0 0 0,-21-1 0 0 0,-23-1 0 0 0,-11 5 0 0 0,-14-9 0 0 0,-11-8 0 0 0,-10-7 0 0 0,-15-5 0 0 0,-22-12 0 0 0,-10-6 0 0 0,-5-10 0 0 0,6 5 0 0 0,0-1 0 0 0,-5 5 0 0 0,6-2 0 0 0,9 13 0 0 0,3 11 0 0 0,-3 5 0 0 0,3-5 0 0 0,5-8 0 0 0,11-4 0 0 0,6-6 0 0 0,9-2 0 0 0,7 3 0 0 0,12 6 0 0 0,10 9 0 0 0,8 14 0 0 0,-2 22 0 0 0,-10 47 0 0 0,5 38 0 0 0,10 30 0 0 0,7 13 0 0 0,3 2 0 0 0,7-10 0 0 0,6-17 0 0 0,6-19 0 0 0,4-12 0 0 0,-1-6 0 0 0,-11-2 0 0 0,-2-5 0 0 0,-2-4 0 0 0,11-24 0 0 0,17-30 0 0 0,7-11 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23975 9220 16383 0 0,'5'-5'0'0'0,"6"13"0"0"0,1 10 0 0 0,4 12 0 0 0,3 19 0 0 0,9 16 0 0 0,-1 16 0 0 0,0 4 0 0 0,0 11 0 0 0,-4 4 0 0 0,3-5 0 0 0,2-15 0 0 0,1-16 0 0 0,-4-13 0 0 0,-2-12 0 0 0,0-7 0 0 0,1-9 0 0 0,1-8 0 0 0,1-7 0 0 0,6-5 0 0 0,7-8 0 0 0,11-12 0 0 0,7-13 0 0 0,-2-11 0 0 0,-5-3 0 0 0,3-4 0 0 0,-2-4 0 0 0,-6 4 0 0 0,0 3 0 0 0,-4 11 0 0 0,11 10 0 0 0,25 10 0 0 0,28 7 0 0 0,21 5 0 0 0,12 2 0 0 0,-3 2 0 0 0,-38-19 0 0 0,-56-21 0 0 0,-53-14 0 0 0,-48-11 0 0 0,-39-6 0 0 0,-36-5 0 0 0,-23 1 0 0 0,-9 7 0 0 0,0 1 0 0 0,14 7 0 0 0,24 8 0 0 0,23 13 0 0 0,21 3 0 0 0,20 7 0 0 0,17 9 0 0 0,6 16 0 0 0,-4 28 0 0 0,1 29 0 0 0,-1 14 0 0 0,-3 6 0 0 0,3-1 0 0 0,4-4 0 0 0,9-8 0 0 0,6-10 0 0 0,7-15 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23301 6830 16383 0 0,'-5'5'0'0'0,"4"25"0"0"0,15 36 0 0 0,21 27 0 0 0,18 16 0 0 0,5-6 0 0 0,-7-15 0 0 0,-8-18 0 0 0,-6-16 0 0 0,-10 2 0 0 0,-13 10 0 0 0,-10 14 0 0 0,-6 2 0 0 0,-2 12 0 0 0,0 8 0 0 0,0-3 0 0 0,1-14 0 0 0,15-6 0 0 0,20-13 0 0 0,29-17 0 0 0,28-12 0 0 0,22-13 0 0 0,16-5 0 0 0,7-6 0 0 0,-11-5 0 0 0,-21-5 0 0 0,-19-1 0 0 0,-18-3 0 0 0,-11-5 0 0 0,-10-6 0 0 0,-7-6 0 0 0,-6 0 0 0 0,-2-2 0 0 0,-3-2 0 0 0,10-2 0 0 0,3-7 0 0 0,-1-3 0 0 0,-1 0 0 0 0,2-4 0 0 0,0-10 0 0 0,12-20 0 0 0,-3-19 0 0 0,0-13 0 0 0,-3-18 0 0 0,-4-13 0 0 0,-5-33 0 0 0,-8 8 0 0 0,-10 15 0 0 0,-6 27 0 0 0,-12 24 0 0 0,-9 17 0 0 0,-23 16 0 0 0,-30 14 0 0 0,-9 13 0 0 0,-7 7 0 0 0,-14 8 0 0 0,-11 7 0 0 0,-1 3 0 0 0,-3-5 0 0 0,-3-2 0 0 0,-1 1 0 0 0,9 2 0 0 0,16-1 0 0 0,9 0 0 0 0,8 3 0 0 0,6 1 0 0 0,-1 12 0 0 0,2 5 0 0 0,5 1 0 0 0,14-2 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5792 5638 16383 0 0,'0'5'0'0'0,"0"1"0"0"0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16331 8900 16383 0 0,'5'-5'0'0'0,"16"-15"0"0"0,9-10 0 0 0,13-14 0 0 0,20-9 0 0 0,12-10 0 0 0,-1 1 0 0 0,1-3 0 0 0,7-5 0 0 0,-1 0 0 0 0,-4 2 0 0 0,3 3 0 0 0,3-2 0 0 0,1 6 0 0 0,6-5 0 0 0,7-7 0 0 0,1-5 0 0 0,-2-4 0 0 0,-3-1 0 0 0,-7-2 0 0 0,0-6 0 0 0,1-1 0 0 0,-6 1 0 0 0,8-9 0 0 0,-2 8 0 0 0,-1 6 0 0 0,4-2 0 0 0,-5-1 0 0 0,-1-3 0 0 0,-10 3 0 0 0,-9-2 0 0 0,-1 1 0 0 0,-1-5 0 0 0,-3 6 0 0 0,-1 7 0 0 0,4 4 0 0 0,-5 5 0 0 0,3 1 0 0 0,0 3 0 0 0,9-6 0 0 0,2-4 0 0 0,4-13 0 0 0,-3-1 0 0 0,7-3 0 0 0,3 5 0 0 0,-2 9 0 0 0,-6 8 0 0 0,-11 17 0 0 0,-6 13 0 0 0,-9 10 0 0 0,-8 10 0 0 0,-5 14 0 0 0,-5 14 0 0 0,-3 5 0 0 0,4 17 0 0 0,10 8 0 0 0,9 8 0 0 0,4 1 0 0 0,2 4 0 0 0,2 7 0 0 0,-5 0 0 0 0,-6 0 0 0 0,-3 10 0 0 0,2 0 0 0 0,1-3 0 0 0,8 3 0 0 0,3 1 0 0 0,2-2 0 0 0,0-6 0 0 0,3-4 0 0 0,-3 4 0 0 0,-8-8 0 0 0,-4-8 0 0 0,0 0 0 0 0,-3-4 0 0 0,-6-2 0 0 0,1-3 0 0 0,-2-2 0 0 0,-3-1 0 0 0,-3 4 0 0 0,8 6 0 0 0,6 5 0 0 0,9 6 0 0 0,10 4 0 0 0,3 1 0 0 0,4 7 0 0 0,0 2 0 0 0,1 4 0 0 0,3 1 0 0 0,12 7 0 0 0,10 10 0 0 0,12 10 0 0 0,1 2 0 0 0,2 4 0 0 0,0-5 0 0 0,-1-6 0 0 0,1-13 0 0 0,-1-15 0 0 0,-15-18 0 0 0,-9-7 0 0 0,-15-6 0 0 0,-16-7 0 0 0,-12-5 0 0 0,-5 1 0 0 0,0 5 0 0 0,-1-1 0 0 0,-4-1 0 0 0,-3 2 0 0 0,-2-1 0 0 0,-1 2 0 0 0,-2 5 0 0 0,0 12 0 0 0,0 7 0 0 0,4 6 0 0 0,2-3 0 0 0,0-1 0 0 0,4 0 0 0 0,-1 1 0 0 0,5 1 0 0 0,-2-5 0 0 0,3-5 0 0 0,-1-6 0 0 0,1 0 0 0 0,4-2 0 0 0,2 2 0 0 0,-1 0 0 0 0,0-2 0 0 0,-3-3 0 0 0,1 2 0 0 0,-4-4 0 0 0,-3-4 0 0 0,-4-5 0 0 0,-3-3 0 0 0,2-5 0 0 0,6 1 0 0 0,0-4 0 0 0,8 7 0 0 0,1 5 0 0 0,6 2 0 0 0,3 2 0 0 0,2 7 0 0 0,-5 0 0 0 0,-7 1 0 0 0,3 7 0 0 0,-8 3 0 0 0,-1 1 0 0 0,-3 8 0 0 0,-3 0 0 0 0,-4-6 0 0 0,4 4 0 0 0,-1-2 0 0 0,-1-5 0 0 0,-2-2 0 0 0,-1-2 0 0 0,-1-4 0 0 0,-1-4 0 0 0,-1-8 0 0 0,5 2 0 0 0,1-4 0 0 0,0-2 0 0 0,8 1 0 0 0,7 6 0 0 0,5 7 0 0 0,2 8 0 0 0,6 5 0 0 0,3 4 0 0 0,-1-2 0 0 0,8 5 0 0 0,-3-3 0 0 0,1 0 0 0 0,-3 5 0 0 0,-6 6 0 0 0,-10-2 0 0 0,-9-7 0 0 0,-6-8 0 0 0,-5-12 0 0 0,12-3 0 0 0,17-1 0 0 0,4-2 0 0 0,-5-5 0 0 0,-7-3 0 0 0,-8-4 0 0 0,-2 9 0 0 0,-3 5 0 0 0,-8-3 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6316 8917 16383 0 0,'0'-14'0'0'0,"0"-15"0"0"0,0-21 0 0 0,0-17 0 0 0,0-6 0 0 0,0-10 0 0 0,0-1 0 0 0,0-4 0 0 0,0-8 0 0 0,-4-5 0 0 0,-12-1 0 0 0,-13 3 0 0 0,0 4 0 0 0,-2 4 0 0 0,-3-2 0 0 0,2 5 0 0 0,-1-11 0 0 0,3-8 0 0 0,-6-19 0 0 0,2 3 0 0 0,8-8 0 0 0,7-4 0 0 0,8-4 0 0 0,5-12 0 0 0,4-3 0 0 0,2-1 0 0 0,1 13 0 0 0,0 16 0 0 0,1 9 0 0 0,-1 21 0 0 0,0 7 0 0 0,-1 10 0 0 0,1 3 0 0 0,4 0 0 0 0,6 0 0 0 0,6 2 0 0 0,10-5 0 0 0,5-9 0 0 0,6-3 0 0 0,-2 4 0 0 0,1 3 0 0 0,4 5 0 0 0,1-2 0 0 0,2-2 0 0 0,-2 3 0 0 0,2 2 0 0 0,3-6 0 0 0,-2 7 0 0 0,1-3 0 0 0,3 3 0 0 0,2 5 0 0 0,-3 5 0 0 0,0 4 0 0 0,2-1 0 0 0,-3 0 0 0 0,-1 2 0 0 0,-2 7 0 0 0,-4 7 0 0 0,-5 8 0 0 0,2 0 0 0 0,9-2 0 0 0,6-3 0 0 0,-1 1 0 0 0,1-2 0 0 0,-5-3 0 0 0,1-2 0 0 0,-5 3 0 0 0,6-5 0 0 0,0 1 0 0 0,-5 6 0 0 0,10 0 0 0 0,0 4 0 0 0,1 3 0 0 0,-4 10 0 0 0,-7 8 0 0 0,0 4 0 0 0,1 0 0 0 0,-1-2 0 0 0,-5-3 0 0 0,7-2 0 0 0,-1-2 0 0 0,-3 4 0 0 0,7 0 0 0 0,-2 0 0 0 0,-3-2 0 0 0,10-1 0 0 0,15-2 0 0 0,0 5 0 0 0,3 5 0 0 0,4-3 0 0 0,-2 1 0 0 0,-4-1 0 0 0,1-2 0 0 0,3-1 0 0 0,-3-8 0 0 0,-7 3 0 0 0,-1 1 0 0 0,-6 4 0 0 0,-4 8 0 0 0,0 5 0 0 0,4 4 0 0 0,8-1 0 0 0,1 1 0 0 0,5 0 0 0 0,-1 3 0 0 0,7-4 0 0 0,10-1 0 0 0,4-8 0 0 0,6-2 0 0 0,1-2 0 0 0,-2 2 0 0 0,2 4 0 0 0,3 5 0 0 0,4 3 0 0 0,8-1 0 0 0,-6 0 0 0 0,3 1 0 0 0,2 2 0 0 0,1 1 0 0 0,-4 2 0 0 0,-2-5 0 0 0,5-10 0 0 0,-2-2 0 0 0,-6 1 0 0 0,-1-1 0 0 0,2 3 0 0 0,-14 4 0 0 0,-2-2 0 0 0,8 3 0 0 0,-4 2 0 0 0,2-3 0 0 0,4 2 0 0 0,-5 1 0 0 0,5 3 0 0 0,5 2 0 0 0,3-8 0 0 0,4-3 0 0 0,-3 2 0 0 0,-1-2 0 0 0,-5 1 0 0 0,-4 3 0 0 0,-5 3 0 0 0,-9-2 0 0 0,-9 1 0 0 0,7 1 0 0 0,-6 2 0 0 0,3 2 0 0 0,3 2 0 0 0,6 0 0 0 0,13 1 0 0 0,3 1 0 0 0,-2-1 0 0 0,-4 0 0 0 0,1 1 0 0 0,-2-1 0 0 0,1 0 0 0 0,8 0 0 0 0,11 0 0 0 0,13 0 0 0 0,18 0 0 0 0,18 0 0 0 0,19 0 0 0 0,6 0 0 0 0,0 0 0 0 0,-9 0 0 0 0,-6 0 0 0 0,-10 0 0 0 0,-9 0 0 0 0,-7 0 0 0 0,-10 0 0 0 0,-9 0 0 0 0,-4 0 0 0 0,1 0 0 0 0,-2 0 0 0 0,1 0 0 0 0,-6 0 0 0 0,0 0 0 0 0,-2 0 0 0 0,-1 0 0 0 0,2 0 0 0 0,6 0 0 0 0,0 10 0 0 0,7 2 0 0 0,10 0 0 0 0,9-2 0 0 0,3 2 0 0 0,-1-1 0 0 0,-2 2 0 0 0,-9-1 0 0 0,-4 2 0 0 0,-2 9 0 0 0,-6 0 0 0 0,0-4 0 0 0,1 0 0 0 0,2 1 0 0 0,7-3 0 0 0,4 1 0 0 0,0-3 0 0 0,1 6 0 0 0,-2-1 0 0 0,-1 1 0 0 0,-5-3 0 0 0,-8 0 0 0 0,-10 2 0 0 0,-8-2 0 0 0,-3-5 0 0 0,-11 5 0 0 0,-3 0 0 0 0,2-3 0 0 0,-6 0 0 0 0,1-2 0 0 0,3 2 0 0 0,-4-3 0 0 0,5 3 0 0 0,2-2 0 0 0,8-3 0 0 0,9-4 0 0 0,-4 8 0 0 0,2 5 0 0 0,6 0 0 0 0,6 2 0 0 0,12 6 0 0 0,0 9 0 0 0,17 2 0 0 0,14 10 0 0 0,18 1 0 0 0,10-3 0 0 0,6 5 0 0 0,1 4 0 0 0,1 6 0 0 0,3 3 0 0 0,0-5 0 0 0,-16-12 0 0 0,-16-5 0 0 0,-10 0 0 0 0,-4-2 0 0 0,-10 6 0 0 0,-11 1 0 0 0,-6 6 0 0 0,-17-6 0 0 0,-22-6 0 0 0,-19-10 0 0 0,-12-10 0 0 0,-12-9 0 0 0,-11-2 0 0 0,-6 3 0 0 0,4 13 0 0 0,5 12 0 0 0,19 13 0 0 0,9 4 0 0 0,16 6 0 0 0,2-2 0 0 0,-4-7 0 0 0,-3 3 0 0 0,-5 1 0 0 0,-2 6 0 0 0,5 6 0 0 0,3 6 0 0 0,2 0 0 0 0,10 7 0 0 0,-1-1 0 0 0,-3 0 0 0 0,-8 6 0 0 0,-12-7 0 0 0,-10-7 0 0 0,-6-2 0 0 0,-7-8 0 0 0,-2-5 0 0 0,-1-2 0 0 0,3 8 0 0 0,2-1 0 0 0,2 2 0 0 0,1 1 0 0 0,-3 3 0 0 0,-6-5 0 0 0,-1 1 0 0 0,-3-1 0 0 0,1-1 0 0 0,-2 3 0 0 0,2 0 0 0 0,-1 3 0 0 0,11 10 0 0 0,2 0 0 0 0,-4 2 0 0 0,4 2 0 0 0,3-4 0 0 0,-9-11 0 0 0,-2-1 0 0 0,-5-8 0 0 0,-5-9 0 0 0,-7-3 0 0 0,-5 0 0 0 0,-2 2 0 0 0,1-2 0 0 0,1 0 0 0 0,6 11 0 0 0,12 12 0 0 0,4 16 0 0 0,8 19 0 0 0,5 10 0 0 0,7 10 0 0 0,1-1 0 0 0,-10-18 0 0 0,-6-12 0 0 0,-6-12 0 0 0,-11-15 0 0 0,-7-9 0 0 0,-7-10 0 0 0,-3-8 0 0 0,-4-5 0 0 0,0 0 0 0 0,8 9 0 0 0,5 7 0 0 0,3 10 0 0 0,-4-2 0 0 0,-1 29 0 0 0,5 8 0 0 0,2 8 0 0 0,-3 0 0 0 0,-8-7 0 0 0,-2-1 0 0 0,-4-8 0 0 0,-4-3 0 0 0,1 2 0 0 0,-2 2 0 0 0,-2 4 0 0 0,3 11 0 0 0,4 3 0 0 0,4-4 0 0 0,0-8 0 0 0,-4-16 0 0 0,-4-21 0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7859 8555 16383 0 0,'-5'-10'0'0'0,"-1"-12"0"0"0,0-8 0 0 0,1-12 0 0 0,2-5 0 0 0,0-8 0 0 0,2-5 0 0 0,1-5 0 0 0,0-3 0 0 0,0 6 0 0 0,0 5 0 0 0,0 6 0 0 0,1 2 0 0 0,-1 1 0 0 0,0-2 0 0 0,0-6 0 0 0,0-4 0 0 0,0-5 0 0 0,0-2 0 0 0,0-4 0 0 0,0 1 0 0 0,0 8 0 0 0,0-1 0 0 0,0-8 0 0 0,0 3 0 0 0,0-6 0 0 0,0 0 0 0 0,0-2 0 0 0,0 3 0 0 0,0-1 0 0 0,0 7 0 0 0,0 11 0 0 0,0 0 0 0 0,0 5 0 0 0,0 1 0 0 0,0 0 0 0 0,0-1 0 0 0,0 3 0 0 0,0-4 0 0 0,0 1 0 0 0,0-4 0 0 0,0 1 0 0 0,0 2 0 0 0,0-6 0 0 0,0-2 0 0 0,0-1 0 0 0,0 1 0 0 0,0-4 0 0 0,0 0 0 0 0,0 5 0 0 0,0 3 0 0 0,0 3 0 0 0,0-10 0 0 0,0 1 0 0 0,0-3 0 0 0,0 4 0 0 0,0 4 0 0 0,0-3 0 0 0,0 3 0 0 0,5-2 0 0 0,1-1 0 0 0,10-5 0 0 0,6 4 0 0 0,5 8 0 0 0,2 3 0 0 0,1 1 0 0 0,1 3 0 0 0,4 1 0 0 0,1-3 0 0 0,-1-1 0 0 0,3-3 0 0 0,0-2 0 0 0,4-2 0 0 0,3 0 0 0 0,-1 5 0 0 0,-2 5 0 0 0,0 6 0 0 0,3 6 0 0 0,-2 3 0 0 0,-2-3 0 0 0,-5 0 0 0 0,2-8 0 0 0,4-8 0 0 0,0 1 0 0 0,-3-1 0 0 0,-3 3 0 0 0,-3 0 0 0 0,2-1 0 0 0,1 2 0 0 0,-2 4 0 0 0,-1 5 0 0 0,3-1 0 0 0,0 1 0 0 0,-1 2 0 0 0,7 2 0 0 0,7-2 0 0 0,5-1 0 0 0,2 6 0 0 0,6 4 0 0 0,7 1 0 0 0,1 0 0 0 0,-1 4 0 0 0,-8 6 0 0 0,-1 1 0 0 0,-4 2 0 0 0,2 4 0 0 0,0 2 0 0 0,5 4 0 0 0,2 1 0 0 0,8 0 0 0 0,12 2 0 0 0,5 0 0 0 0,6-1 0 0 0,12 1 0 0 0,5-1 0 0 0,14 0 0 0 0,3 0 0 0 0,-11 1 0 0 0,-6-1 0 0 0,-8-1 0 0 0,-7 1 0 0 0,-11 0 0 0 0,-6 0 0 0 0,-3 0 0 0 0,5 0 0 0 0,-2 0 0 0 0,0 0 0 0 0,0 0 0 0 0,0 0 0 0 0,-3 0 0 0 0,-1 0 0 0 0,-4 0 0 0 0,5 0 0 0 0,8 0 0 0 0,-1 0 0 0 0,5 0 0 0 0,5 0 0 0 0,-3 0 0 0 0,-3 0 0 0 0,-8 0 0 0 0,-2 0 0 0 0,-10 0 0 0 0,-3 0 0 0 0,-8 0 0 0 0,-3 0 0 0 0,2 0 0 0 0,2 0 0 0 0,0 0 0 0 0,-1 0 0 0 0,5 0 0 0 0,-4-4 0 0 0,-2-3 0 0 0,3 1 0 0 0,1 1 0 0 0,5 2 0 0 0,10 1 0 0 0,7 0 0 0 0,8 2 0 0 0,8 0 0 0 0,6 0 0 0 0,4 0 0 0 0,3 1 0 0 0,7-1 0 0 0,1 0 0 0 0,6 0 0 0 0,3 0 0 0 0,6 0 0 0 0,-3 0 0 0 0,-3 0 0 0 0,-15 0 0 0 0,-2-5 0 0 0,-7-1 0 0 0,-11 0 0 0 0,-16 1 0 0 0,-8 2 0 0 0,-11 0 0 0 0,-10 2 0 0 0,-5 1 0 0 0,6-10 0 0 0,3-2 0 0 0,2 0 0 0 0,6-2 0 0 0,8 0 0 0 0,6 4 0 0 0,-1 3 0 0 0,7 3 0 0 0,-5 2 0 0 0,-3 1 0 0 0,-2 1 0 0 0,-5 0 0 0 0,-4 1 0 0 0,-7 0 0 0 0,5-1 0 0 0,8 0 0 0 0,6 1 0 0 0,5-1 0 0 0,-1 0 0 0 0,0 0 0 0 0,-3 0 0 0 0,4 0 0 0 0,4 0 0 0 0,1 0 0 0 0,6 0 0 0 0,7 0 0 0 0,6 0 0 0 0,0 0 0 0 0,-3 0 0 0 0,-10 0 0 0 0,-5 0 0 0 0,2 0 0 0 0,-4 0 0 0 0,-12 0 0 0 0,-7 0 0 0 0,-11 0 0 0 0,-5 0 0 0 0,9 0 0 0 0,9 0 0 0 0,8 0 0 0 0,15 0 0 0 0,12 0 0 0 0,2 0 0 0 0,-1 0 0 0 0,1 0 0 0 0,-3 4 0 0 0,-8 3 0 0 0,-7-1 0 0 0,-11 4 0 0 0,-15-1 0 0 0,-2 0 0 0 0,3 1 0 0 0,10 1 0 0 0,13 2 0 0 0,16 9 0 0 0,11 5 0 0 0,14 3 0 0 0,11 1 0 0 0,7 10 0 0 0,7 2 0 0 0,7 0 0 0 0,1-4 0 0 0,-7 1 0 0 0,-9-5 0 0 0,-6-5 0 0 0,-20-7 0 0 0,-11-3 0 0 0,-4 5 0 0 0,-9 3 0 0 0,-6-3 0 0 0,-3-2 0 0 0,-1 1 0 0 0,-5-4 0 0 0,-1-5 0 0 0,1 4 0 0 0,-2 3 0 0 0,-5 4 0 0 0,-4-3 0 0 0,-9-6 0 0 0,-4-1 0 0 0,4 7 0 0 0,1 4 0 0 0,11 2 0 0 0,12 2 0 0 0,8 8 0 0 0,2-1 0 0 0,11 12 0 0 0,7-3 0 0 0,8-4 0 0 0,-9-10 0 0 0,-20-6 0 0 0,-13-7 0 0 0,-16-2 0 0 0,-3 5 0 0 0,-1 4 0 0 0,0 6 0 0 0,4 8 0 0 0,3 6 0 0 0,0-5 0 0 0,-5-5 0 0 0,-3 2 0 0 0,-5-3 0 0 0,-2-1 0 0 0,-4-2 0 0 0,1 7 0 0 0,-2-3 0 0 0,1 2 0 0 0,4-1 0 0 0,-2 3 0 0 0,-4-1 0 0 0,7 2 0 0 0,-1 4 0 0 0,-3-1 0 0 0,5 5 0 0 0,5 0 0 0 0,-3-4 0 0 0,6 5 0 0 0,1-2 0 0 0,-3-5 0 0 0,-1-4 0 0 0,-1-5 0 0 0,-4-3 0 0 0,-5-3 0 0 0,-1 0 0 0 0,-2-2 0 0 0,1 5 0 0 0,-1 2 0 0 0,2-1 0 0 0,3 0 0 0 0,-1-7 0 0 0,-3-2 0 0 0,-4-1 0 0 0,-3 1 0 0 0,-3 0 0 0 0,-2 2 0 0 0,4 1 0 0 0,1 5 0 0 0,-1 7 0 0 0,-5 2 0 0 0,-3-2 0 0 0,-2-2 0 0 0,2 2 0 0 0,-5-1 0 0 0,-5-2 0 0 0,-1 2 0 0 0,2 10 0 0 0,9 5 0 0 0,4-1 0 0 0,2-4 0 0 0,-5-7 0 0 0,-1 1 0 0 0,-5 2 0 0 0,4 8 0 0 0,-3 9 0 0 0,0 14 0 0 0,2 3 0 0 0,-4-6 0 0 0,0-11 0 0 0,-3-6 0 0 0,-4 6 0 0 0,5 3 0 0 0,4 0 0 0 0,4-1 0 0 0,-2-2 0 0 0,-1-2 0 0 0,-4-6 0 0 0,-5-2 0 0 0,0-6 0 0 0,3 0 0 0 0,3-3 0 0 0,-1-5 0 0 0,0 7 0 0 0,3 0 0 0 0,-3-2 0 0 0,-4 1 0 0 0,1-2 0 0 0,1-4 0 0 0,4 3 0 0 0,-2-2 0 0 0,-4 3 0 0 0,1 4 0 0 0,-3-2 0 0 0,-3 3 0 0 0,-3-3 0 0 0,2-3 0 0 0,0-4 0 0 0,3-3 0 0 0,5-3 0 0 0,-1-1 0 0 0,-2 4 0 0 0,-4 0 0 0 0,-4 1 0 0 0,-2 13 0 0 0,-1 3 0 0 0,-2-2 0 0 0,-1 1 0 0 0,1-4 0 0 0,-1-9 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14846 2248 16383 0 0,'-14'-9'0'0'0,"-20"-4"0"0"0,-18-4 0 0 0,-14-4 0 0 0,-1 2 0 0 0,6 3 0 0 0,4-4 0 0 0,-3 1 0 0 0,-10 3 0 0 0,-17 5 0 0 0,-18 5 0 0 0,-30 2 0 0 0,-19 2 0 0 0,-9 2 0 0 0,0 1 0 0 0,4 0 0 0 0,9 0 0 0 0,22-1 0 0 0,12 1 0 0 0,17-1 0 0 0,6 0 0 0 0,4 0 0 0 0,9 0 0 0 0,-8 10 0 0 0,-6 17 0 0 0,-12 19 0 0 0,-3 15 0 0 0,-1 17 0 0 0,8 10 0 0 0,7 8 0 0 0,6 13 0 0 0,13 10 0 0 0,14 6 0 0 0,18 9 0 0 0,17 6 0 0 0,12 4 0 0 0,9 19 0 0 0,11 12 0 0 0,13-5 0 0 0,14-8 0 0 0,20-3 0 0 0,16-13 0 0 0,16-8 0 0 0,17-14 0 0 0,15-12 0 0 0,8-7 0 0 0,6-17 0 0 0,28-13 0 0 0,46 0 0 0 0,46-13 0 0 0,36-18 0 0 0,24-15 0 0 0,11-23 0 0 0,-11-21 0 0 0,-29-14 0 0 0,-29-11 0 0 0,-24-13 0 0 0,-36-7 0 0 0,-27-3 0 0 0,-12-10 0 0 0,-9-12 0 0 0,-5-15 0 0 0,-7-15 0 0 0,-6-21 0 0 0,-11-11 0 0 0,-10-5 0 0 0,-9-1 0 0 0,-2-2 0 0 0,-2 10 0 0 0,-2 16 0 0 0,-12 15 0 0 0,-15 8 0 0 0,-3-2 0 0 0,-7 13 0 0 0,-3-2 0 0 0,4-8 0 0 0,-2-10 0 0 0,4-19 0 0 0,-2-2 0 0 0,-6-10 0 0 0,-11 0 0 0 0,-12 6 0 0 0,-9 7 0 0 0,-9 12 0 0 0,-5 18 0 0 0,-2 11 0 0 0,-7 16 0 0 0,-7 18 0 0 0,-10 17 0 0 0,-15 11 0 0 0,-21 12 0 0 0,-24 7 0 0 0,-26 7 0 0 0,-19 3 0 0 0,-10 3 0 0 0,-7 9 0 0 0,-2 14 0 0 0,15 6 0 0 0,15 13 0 0 0,19 9 0 0 0,16 4 0 0 0,13 2 0 0 0,8 1 0 0 0,15 5 0 0 0,2 10 0 0 0,3 6 0 0 0,-6 15 0 0 0,1 4 0 0 0,3 9 0 0 0,5 11 0 0 0,9 8 0 0 0,9 6 0 0 0,9 5 0 0 0,5-2 0 0 0,-4-1 0 0 0,-1-4 0 0 0,1-1 0 0 0,3-3 0 0 0,3-10 0 0 0,2-5 0 0 0,2-2 0 0 0,10-2 0 0 0,23 10 0 0 0,11-6 0 0 0,12 2 0 0 0,7-5 0 0 0,-3-1 0 0 0,3-5 0 0 0,1-2 0 0 0,9 7 0 0 0,6-6 0 0 0,4-2 0 0 0,13 2 0 0 0,8-7 0 0 0,12-7 0 0 0,24-7 0 0 0,31-4 0 0 0,21-6 0 0 0,20-5 0 0 0,9-5 0 0 0,4-8 0 0 0,-6-13 0 0 0,-13-9 0 0 0,-21-5 0 0 0,-23-7 0 0 0,-29-2 0 0 0,-23-4 0 0 0,-20-5 0 0 0,-11-3 0 0 0,-5-9 0 0 0,-4-7 0 0 0,4-12 0 0 0,14-26 0 0 0,26-25 0 0 0,13-23 0 0 0,9-24 0 0 0,0-25 0 0 0,-13-17 0 0 0,-17-10 0 0 0,-8-8 0 0 0,-15-13 0 0 0,-23 8 0 0 0,-10 6 0 0 0,-14 10 0 0 0,-14 10 0 0 0,-9 8 0 0 0,-8 5 0 0 0,-3 9 0 0 0,-3 4 0 0 0,-6 5 0 0 0,-10-9 0 0 0,-17-6 0 0 0,-8 8 0 0 0,-10 13 0 0 0,-6 16 0 0 0,-3 13 0 0 0,0 12 0 0 0,-4 16 0 0 0,-5 18 0 0 0,-4 13 0 0 0,0 11 0 0 0,-2 11 0 0 0,-6 7 0 0 0,-8 4 0 0 0,-8 2 0 0 0,-7 1 0 0 0,-3 1 0 0 0,-4 8 0 0 0,4 9 0 0 0,6 4 0 0 0,6 13 0 0 0,10 10 0 0 0,6 11 0 0 0,6 5 0 0 0,12 12 0 0 0,7 11 0 0 0,-2 16 0 0 0,0 18 0 0 0,-5 28 0 0 0,-1 27 0 0 0,1 22 0 0 0,10 20 0 0 0,16 12 0 0 0,13 5 0 0 0,15-8 0 0 0,20-19 0 0 0,21-21 0 0 0,11-27 0 0 0,16-27 0 0 0,9-16 0 0 0,-3-23 0 0 0,-3-23 0 0 0,7-4 0 0 0,7-4 0 0 0,9 7 0 0 0,9 11 0 0 0,8 1 0 0 0,1 6 0 0 0,-3-2 0 0 0,6-1 0 0 0,-1-5 0 0 0,1-7 0 0 0,1-11 0 0 0,2-6 0 0 0,-3-7 0 0 0,-1-3 0 0 0,-3-9 0 0 0,4 0 0 0 0,-11-8 0 0 0,-2-7 0 0 0,-3-8 0 0 0,-2-6 0 0 0,8-4 0 0 0,6-3 0 0 0,11-10 0 0 0,9-14 0 0 0,3-17 0 0 0,10-16 0 0 0,5-12 0 0 0,-2-9 0 0 0,0-1 0 0 0,4-6 0 0 0,-1-8 0 0 0,-7-7 0 0 0,-16 4 0 0 0,-19 8 0 0 0,-11 6 0 0 0,-12-9 0 0 0,-9-11 0 0 0,-11-8 0 0 0,-10-5 0 0 0,-8-6 0 0 0,3-7 0 0 0,0-1 0 0 0,-7 13 0 0 0,-4 10 0 0 0,-8 10 0 0 0,2-2 0 0 0,-3 0 0 0 0,-4-2 0 0 0,-7 1 0 0 0,-3 4 0 0 0,-9 13 0 0 0,-8 11 0 0 0,-8 7 0 0 0,0 6 0 0 0,-12-2 0 0 0,-5 5 0 0 0,-2 6 0 0 0,-9-2 0 0 0,-1 2 0 0 0,-7-4 0 0 0,0-4 0 0 0,-14-5 0 0 0,0-3 0 0 0,-3 6 0 0 0,1 7 0 0 0,-2 9 0 0 0,6 6 0 0 0,10 9 0 0 0,0 10 0 0 0,-5 8 0 0 0,-11 5 0 0 0,-17 14 0 0 0,-18 19 0 0 0,-9 19 0 0 0,-10 17 0 0 0,-1 6 0 0 0,-4 11 0 0 0,1 5 0 0 0,9 4 0 0 0,10-1 0 0 0,15 5 0 0 0,18 5 0 0 0,14 1 0 0 0,12 16 0 0 0,11 3 0 0 0,7 5 0 0 0,9 5 0 0 0,9 5 0 0 0,-2 9 0 0 0,2-2 0 0 0,8 5 0 0 0,6 6 0 0 0,8 0 0 0 0,7 5 0 0 0,12-2 0 0 0,11-3 0 0 0,4-3 0 0 0,9-3 0 0 0,16-8 0 0 0,7-7 0 0 0,0-8 0 0 0,7-5 0 0 0,0-13 0 0 0,-4-10 0 0 0,-1-7 0 0 0,2-4 0 0 0,2-2 0 0 0,17-5 0 0 0,21 3 0 0 0,14-2 0 0 0,14-5 0 0 0,2-10 0 0 0,5-11 0 0 0,0-14 0 0 0,-11-14 0 0 0,-10-11 0 0 0,-8-17 0 0 0,-6-22 0 0 0,-3-26 0 0 0,-2-33 0 0 0,0-26 0 0 0,-1-23 0 0 0,-4-12 0 0 0,0-5 0 0 0,4-2 0 0 0,4 2 0 0 0,-9 8 0 0 0,-7 8 0 0 0,-2-6 0 0 0,-11 2 0 0 0,-17-4 0 0 0,-4 7 0 0 0,-14 14 0 0 0,-11 7 0 0 0,-6 9 0 0 0,-10 9 0 0 0,-8 10 0 0 0,-7 7 0 0 0,-4 7 0 0 0,-4-4 0 0 0,-1-3 0 0 0,-1-1 0 0 0,0-8 0 0 0,1-6 0 0 0,0-7 0 0 0,-9-1 0 0 0,-13 4 0 0 0,-7 13 0 0 0,-13 2 0 0 0,-8 11 0 0 0,-10 13 0 0 0,-5 12 0 0 0,5 14 0 0 0,2 8 0 0 0,8 3 0 0 0,-3 7 0 0 0,-2 5 0 0 0,-5 0 0 0 0,-11 1 0 0 0,-9 4 0 0 0,-9 1 0 0 0,-8 3 0 0 0,-12 1 0 0 0,-6 1 0 0 0,-12 0 0 0 0,6 0 0 0 0,-5 10 0 0 0,5 8 0 0 0,-1 15 0 0 0,11 12 0 0 0,10 8 0 0 0,13 8 0 0 0,7 10 0 0 0,8 10 0 0 0,2 12 0 0 0,9 4 0 0 0,15 0 0 0 0,15 7 0 0 0,14 10 0 0 0,10 0 0 0 0,6 5 0 0 0,4 5 0 0 0,12 7 0 0 0,7-1 0 0 0,11-3 0 0 0,9 1 0 0 0,8-7 0 0 0,15 0 0 0 0,6-7 0 0 0,5 2 0 0 0,5 0 0 0 0,9 0 0 0 0,7-2 0 0 0,8-5 0 0 0,4-6 0 0 0,0-8 0 0 0,0-4 0 0 0,1-9 0 0 0,1 1 0 0 0,16 6 0 0 0,10-3 0 0 0,21-12 0 0 0,22-3 0 0 0,19-9 0 0 0,10-11 0 0 0,7-4 0 0 0,-8-10 0 0 0,-10-12 0 0 0,-16-9 0 0 0,-3-18 0 0 0,0-22 0 0 0,-5-22 0 0 0,-8-22 0 0 0,25-43 0 0 0,10-21 0 0 0,-1-3 0 0 0,-10 7 0 0 0,-8 12 0 0 0,-25 15 0 0 0,-25 15 0 0 0,-24 14 0 0 0,-26 13 0 0 0,-17 2 0 0 0,-10-2 0 0 0,-13-7 0 0 0,-14-1 0 0 0,-11-9 0 0 0,-9-10 0 0 0,-4-14 0 0 0,-4-10 0 0 0,0 0 0 0 0,-1-6 0 0 0,1 3 0 0 0,-5 2 0 0 0,-10 9 0 0 0,-7 18 0 0 0,-5 18 0 0 0,-1 11 0 0 0,-1 15 0 0 0,-5 9 0 0 0,-11 10 0 0 0,-11 9 0 0 0,-15 6 0 0 0,-19 4 0 0 0,-23 3 0 0 0,-25 0 0 0 0,-18 1 0 0 0,-24 0 0 0 0,-16-1 0 0 0,-12 0 0 0 0,1 0 0 0 0,7-1 0 0 0,10 10 0 0 0,13 7 0 0 0,13 16 0 0 0,11 26 0 0 0,17 22 0 0 0,19 16 0 0 0,14 11 0 0 0,20 12 0 0 0,21 8 0 0 0,5 16 0 0 0,10-1 0 0 0,12-7 0 0 0,7-2 0 0 0,0 0 0 0 0,-4-13 0 0 0,2-8 0 0 0,8-9 0 0 0,8-3 0 0 0,6-4 0 0 0,5 0 0 0 0,8 3 0 0 0,9-10 0 0 0,6-3 0 0 0,6-5 0 0 0,-2 17 0 0 0,0 5 0 0 0,11 9 0 0 0,10 5 0 0 0,16 11 0 0 0,17 7 0 0 0,11 5 0 0 0,4-3 0 0 0,1 0 0 0 0,-5-15 0 0 0,-3-14 0 0 0,-7-15 0 0 0,-1-10 0 0 0,0-9 0 0 0,6-13 0 0 0,4-8 0 0 0,7-12 0 0 0,1-9 0 0 0,0-10 0 0 0,2-9 0 0 0,0-7 0 0 0,7-4 0 0 0,19-13 0 0 0,24-18 0 0 0,14-25 0 0 0,14-21 0 0 0,7-13 0 0 0,-5-2 0 0 0,-7 6 0 0 0,-14 2 0 0 0,-23 5 0 0 0,-20 1 0 0 0,-15 0 0 0 0,-9-3 0 0 0,-20-2 0 0 0,-17-6 0 0 0,-11-14 0 0 0,-9-17 0 0 0,-9-18 0 0 0,-9-10 0 0 0,-6-4 0 0 0,-4-1 0 0 0,-3 6 0 0 0,-6 4 0 0 0,-12 11 0 0 0,-8 18 0 0 0,-3 18 0 0 0,-3 16 0 0 0,-4 10 0 0 0,-2 13 0 0 0,1 11 0 0 0,-2 2 0 0 0,-5 4 0 0 0,-4 4 0 0 0,-4 2 0 0 0,-2 6 0 0 0,-6-1 0 0 0,-3-2 0 0 0,-10-1 0 0 0,-11-14 0 0 0,-11 0 0 0 0,-13 7 0 0 0,-13 5 0 0 0,6 8 0 0 0,17 8 0 0 0,6 1 0 0 0,0 4 0 0 0,10 2 0 0 0,10 9 0 0 0,3 3 0 0 0,-2 16 0 0 0,2 14 0 0 0,-6 20 0 0 0,0 6 0 0 0,-7 12 0 0 0,1 3 0 0 0,1 3 0 0 0,-6 13 0 0 0,2 9 0 0 0,6 7 0 0 0,2 10 0 0 0,9-6 0 0 0,1-3 0 0 0,3-5 0 0 0,2-5 0 0 0,7-11 0 0 0,8-10 0 0 0,7-4 0 0 0,9-9 0 0 0,11-11 0 0 0,-1 0 0 0 0,2 0 0 0 0,5 6 0 0 0,4 7 0 0 0,4 7 0 0 0,3 14 0 0 0,1 13 0 0 0,6 2 0 0 0,7 0 0 0 0,2 0 0 0 0,2-2 0 0 0,9 1 0 0 0,5-12 0 0 0,2-2 0 0 0,0 8 0 0 0,4 3 0 0 0,6 8 0 0 0,15 5 0 0 0,17 3 0 0 0,10 2 0 0 0,5-6 0 0 0,-3-1 0 0 0,-6-10 0 0 0,-8-12 0 0 0,-11-17 0 0 0,-6-15 0 0 0,-8-11 0 0 0,-7-10 0 0 0,4-5 0 0 0,4-8 0 0 0,9-2 0 0 0,13 5 0 0 0,9-2 0 0 0,11 1 0 0 0,18-4 0 0 0,10-6 0 0 0,4-4 0 0 0,1-4 0 0 0,3-3 0 0 0,-5-1 0 0 0,0-7 0 0 0,-1-6 0 0 0,8-11 0 0 0,1-16 0 0 0,-2-1 0 0 0,-8-8 0 0 0,-10-6 0 0 0,-10-3 0 0 0,-6-6 0 0 0,-11 2 0 0 0,-4-2 0 0 0,-10-5 0 0 0,-8-10 0 0 0,-4-6 0 0 0,-7 1 0 0 0,2-3 0 0 0,3-8 0 0 0,1-1 0 0 0,-3 6 0 0 0,-7 8 0 0 0,-5-1 0 0 0,-10-1 0 0 0,-10-10 0 0 0,-9-4 0 0 0,-5-5 0 0 0,-5-8 0 0 0,-2-5 0 0 0,0-3 0 0 0,-1 6 0 0 0,-5 6 0 0 0,-5 13 0 0 0,-6 16 0 0 0,-5 17 0 0 0,-3 9 0 0 0,-2 9 0 0 0,-1 11 0 0 0,0 6 0 0 0,0-2 0 0 0,4 3 0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7989 10588 16383 0 0,'0'0'0'0'0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7760 10940 16383 0 0,'0'0'0'0'0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7109 8213 16383 0 0,'0'0'0'0'0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17038 6672 16383 0 0,'0'24'0'0'0,"0"32"0"0"0,0 26 0 0 0,0 7 0 0 0,0 9 0 0 0,0 7 0 0 0,5-1 0 0 0,1 7 0 0 0,5-7 0 0 0,5-6 0 0 0,5-6 0 0 0,-1 2 0 0 0,0-3 0 0 0,-3 0 0 0 0,1 6 0 0 0,-3 3 0 0 0,-4 2 0 0 0,-4-1 0 0 0,1 1 0 0 0,5-2 0 0 0,5-4 0 0 0,-1-9 0 0 0,-4-4 0 0 0,2-3 0 0 0,-2-5 0 0 0,-4-5 0 0 0,-3 4 0 0 0,-2 4 0 0 0,2 3 0 0 0,6 2 0 0 0,0 1 0 0 0,-2 1 0 0 0,7 6 0 0 0,1-9 0 0 0,-3 1 0 0 0,-4-4 0 0 0,-3-6 0 0 0,-4 14 0 0 0,-2 1 0 0 0,3-4 0 0 0,1-3 0 0 0,-1 0 0 0 0,-1-5 0 0 0,-1 0 0 0 0,-1-5 0 0 0,-2 2 0 0 0,1-9 0 0 0,-1 1 0 0 0,-1-2 0 0 0,1-7 0 0 0,0 2 0 0 0,0 0 0 0 0,0 5 0 0 0,0 1 0 0 0,-1 9 0 0 0,1 11 0 0 0,0 1 0 0 0,0 5 0 0 0,-4 7 0 0 0,-3-4 0 0 0,1 1 0 0 0,-3-1 0 0 0,-1-6 0 0 0,2-14 0 0 0,2-4 0 0 0,2-5 0 0 0,1-3 0 0 0,2-8 0 0 0,1-8 0 0 0,1-6 0 0 0,-1-1 0 0 0,0 3 0 0 0,1-1 0 0 0,-1 3 0 0 0,-5 3 0 0 0,-1-2 0 0 0,0 7 0 0 0,1-1 0 0 0,2 6 0 0 0,1 2 0 0 0,0 7 0 0 0,2 0 0 0 0,0 5 0 0 0,0 0 0 0 0,0-8 0 0 0,1 0 0 0 0,-1 0 0 0 0,0-2 0 0 0,0-6 0 0 0,0-7 0 0 0,0-8 0 0 0,0 0 0 0 0,0-2 0 0 0,0-2 0 0 0,10 6 0 0 0,12 2 0 0 0,27-7 0 0 0,38-9 0 0 0,33-9 0 0 0,26-8 0 0 0,25-6 0 0 0,17-3 0 0 0,16-2 0 0 0,1-1 0 0 0,9 0 0 0 0,2 1 0 0 0,-8-1 0 0 0,-5 2 0 0 0,-13-6 0 0 0,-15-5 0 0 0,-9-6 0 0 0,-9-15 0 0 0,-6-6 0 0 0,-11-2 0 0 0,-4-3 0 0 0,3 0 0 0 0,1 3 0 0 0,7 9 0 0 0,6 4 0 0 0,16-3 0 0 0,7 4 0 0 0,18-3 0 0 0,4 3 0 0 0,6 2 0 0 0,3 4 0 0 0,-1 6 0 0 0,-1 5 0 0 0,-8 5 0 0 0,-13 2 0 0 0,-13 2 0 0 0,-18 1 0 0 0,-5 0 0 0 0,-4 0 0 0 0,1 0 0 0 0,11-1 0 0 0,7 1 0 0 0,9-1 0 0 0,10 0 0 0 0,6 0 0 0 0,15 0 0 0 0,6 0 0 0 0,1 0 0 0 0,-1 0 0 0 0,-13 0 0 0 0,-15 0 0 0 0,-25 0 0 0 0,-23 0 0 0 0,-26 0 0 0 0,-21 0 0 0 0,-16 0 0 0 0,0 0 0 0 0,1 0 0 0 0,0-10 0 0 0,1-3 0 0 0,7-4 0 0 0,6 1 0 0 0,6-2 0 0 0,8 3 0 0 0,6 3 0 0 0,-6 4 0 0 0,5 3 0 0 0,-2 3 0 0 0,-3 2 0 0 0,-4 0 0 0 0,-9 1 0 0 0,1-1 0 0 0,3 1 0 0 0,-2 0 0 0 0,1-1 0 0 0,1 0 0 0 0,-5 0 0 0 0,-3 0 0 0 0,-2 0 0 0 0,6 0 0 0 0,7 0 0 0 0,7 0 0 0 0,0 0 0 0 0,3 0 0 0 0,-2 0 0 0 0,-13 0 0 0 0,-17 0 0 0 0,-16 0 0 0 0,-7 0 0 0 0,-8-5 0 0 0,9-1 0 0 0,1 0 0 0 0,11 1 0 0 0,5 1 0 0 0,5 2 0 0 0,6 1 0 0 0,-2 1 0 0 0,1 0 0 0 0,-2 0 0 0 0,-9 0 0 0 0,-12 0 0 0 0,-9-4 0 0 0,-12-12 0 0 0,-12-17 0 0 0,-9-13 0 0 0,-7-12 0 0 0,-3-7 0 0 0,-3-6 0 0 0,0-5 0 0 0,-1-5 0 0 0,2-7 0 0 0,-1-3 0 0 0,1-6 0 0 0,1 0 0 0 0,0 7 0 0 0,-1 4 0 0 0,2 2 0 0 0,-1-3 0 0 0,0-6 0 0 0,0-12 0 0 0,0-7 0 0 0,0 2 0 0 0,0 0 0 0 0,0-1 0 0 0,0 0 0 0 0,0 14 0 0 0,0 14 0 0 0,0 6 0 0 0,0 12 0 0 0,0 12 0 0 0,0 1 0 0 0,0 4 0 0 0,-10-8 0 0 0,-2-5 0 0 0,-5-11 0 0 0,-4-12 0 0 0,-3-12 0 0 0,2-3 0 0 0,-4-4 0 0 0,-3-4 0 0 0,3-2 0 0 0,2 2 0 0 0,5-4 0 0 0,1-3 0 0 0,3-5 0 0 0,-5-7 0 0 0,0 4 0 0 0,5 8 0 0 0,4 9 0 0 0,-1 4 0 0 0,2 9 0 0 0,2 15 0 0 0,3 11 0 0 0,2 13 0 0 0,2 10 0 0 0,1 7 0 0 0,0 1 0 0 0,0 1 0 0 0,1 2 0 0 0,-1-8 0 0 0,1-7 0 0 0,-1-10 0 0 0,0-4 0 0 0,0-7 0 0 0,0-6 0 0 0,-5-5 0 0 0,-1 7 0 0 0,0 0 0 0 0,1 9 0 0 0,1 5 0 0 0,2 2 0 0 0,1 2 0 0 0,1-5 0 0 0,-5-6 0 0 0,-1-2 0 0 0,-10-4 0 0 0,-1 1 0 0 0,2 2 0 0 0,3-6 0 0 0,4-5 0 0 0,3 2 0 0 0,3 3 0 0 0,1 6 0 0 0,1 9 0 0 0,1 10 0 0 0,0 9 0 0 0,-1 1 0 0 0,1 3 0 0 0,-1 2 0 0 0,0 3 0 0 0,0-4 0 0 0,1 0 0 0 0,-2-4 0 0 0,1-4 0 0 0,0-1 0 0 0,0-1 0 0 0,0-9 0 0 0,0-3 0 0 0,-4-17 0 0 0,-3-5 0 0 0,1-4 0 0 0,-4-1 0 0 0,1 3 0 0 0,0 6 0 0 0,-1 6 0 0 0,-1 11 0 0 0,3 4 0 0 0,2 8 0 0 0,2 6 0 0 0,3 6 0 0 0,0-2 0 0 0,15 11 0 0 0,10 28 0 0 0,11 34 0 0 0,9 33 0 0 0,6 29 0 0 0,9 18 0 0 0,9 11 0 0 0,3 0 0 0 0,-2-13 0 0 0,-7-17 0 0 0,-10-19 0 0 0,-9-20 0 0 0,-6-14 0 0 0,-6-5 0 0 0,-7-5 0 0 0,-9 1 0 0 0,-5 5 0 0 0,-1-1 0 0 0,-2 3 0 0 0,8 8 0 0 0,1 6 0 0 0,-2 2 0 0 0,2 10 0 0 0,-3 13 0 0 0,-3 2 0 0 0,2 5 0 0 0,-2 8 0 0 0,-2-4 0 0 0,2-3 0 0 0,0-3 0 0 0,-3-1 0 0 0,-1 3 0 0 0,-3-3 0 0 0,-1-3 0 0 0,-1 0 0 0 0,-1-1 0 0 0,-1 6 0 0 0,1-3 0 0 0,4 8 0 0 0,7-8 0 0 0,1-2 0 0 0,-1 2 0 0 0,-3-3 0 0 0,-2-1 0 0 0,-3-5 0 0 0,-1 0 0 0 0,-2-5 0 0 0,0 1 0 0 0,0-3 0 0 0,-1-3 0 0 0,1-3 0 0 0,-1-4 0 0 0,1 4 0 0 0,-5 5 0 0 0,-1 5 0 0 0,0 0 0 0 0,1 2 0 0 0,1-7 0 0 0,2-1 0 0 0,1-2 0 0 0,1 2 0 0 0,0-1 0 0 0,0-1 0 0 0,0-3 0 0 0,0-3 0 0 0,0 9 0 0 0,1 7 0 0 0,-1-5 0 0 0,0 5 0 0 0,0-1 0 0 0,0 2 0 0 0,0-3 0 0 0,0 1 0 0 0,5-3 0 0 0,1 5 0 0 0,0 5 0 0 0,-1 3 0 0 0,3 11 0 0 0,1 8 0 0 0,-2 6 0 0 0,3-6 0 0 0,0-11 0 0 0,-2-11 0 0 0,-2-6 0 0 0,-3-10 0 0 0,-1-12 0 0 0,-1-9 0 0 0,-1 1 0 0 0,0-2 0 0 0,-1-3 0 0 0,1 1 0 0 0,0-2 0 0 0,-1-2 0 0 0,1-4 0 0 0,0 8 0 0 0,0 2 0 0 0,0-3 0 0 0,0 3 0 0 0,0-2 0 0 0,0-3 0 0 0,0-3 0 0 0,0 2 0 0 0,0-1 0 0 0,-5 4 0 0 0,-6-1 0 0 0,-6-2 0 0 0,0 3 0 0 0,-3 3 0 0 0,4 4 0 0 0,3 5 0 0 0,-1 1 0 0 0,3-2 0 0 0,-7-1 0 0 0,-15 6 0 0 0,-11 3 0 0 0,-8 0 0 0 0,1-4 0 0 0,-2-7 0 0 0,-5-7 0 0 0,2-10 0 0 0,6-11 0 0 0,2-8 0 0 0,-1-7 0 0 0,-1-4 0 0 0,-7-2 0 0 0,-3-1 0 0 0,-10 5 0 0 0,-4 1 0 0 0,-7 16 0 0 0,-15 3 0 0 0,-14 3 0 0 0,-28-3 0 0 0,-13-1 0 0 0,-15-4 0 0 0,-13-5 0 0 0,-4-4 0 0 0,-5-5 0 0 0,6-2 0 0 0,14-2 0 0 0,27-1 0 0 0,22 0 0 0 0,22 10 0 0 0,14 8 0 0 0,6 5 0 0 0,-3 0 0 0 0,-2 1 0 0 0,-7-4 0 0 0,-11 9 0 0 0,-4 5 0 0 0,-8-3 0 0 0,-8-2 0 0 0,-9-6 0 0 0,-1-7 0 0 0,-2-5 0 0 0,7-5 0 0 0,10-3 0 0 0,1-2 0 0 0,-4 8 0 0 0,-2 4 0 0 0,-8 3 0 0 0,-7 5 0 0 0,-4 4 0 0 0,-3-3 0 0 0,-1-4 0 0 0,-4-6 0 0 0,-2-4 0 0 0,5-4 0 0 0,9-2 0 0 0,7-1 0 0 0,17-1 0 0 0,12 0 0 0 0,4 0 0 0 0,9 1 0 0 0,-1-1 0 0 0,-9 10 0 0 0,-12 4 0 0 0,-7-1 0 0 0,-8 3 0 0 0,8-2 0 0 0,3-3 0 0 0,13-2 0 0 0,7-4 0 0 0,11-2 0 0 0,4-1 0 0 0,6-6 0 0 0,-4-6 0 0 0,-14-2 0 0 0,-15-4 0 0 0,-14-3 0 0 0,-15 2 0 0 0,-5-6 0 0 0,2 1 0 0 0,15 0 0 0 0,13 4 0 0 0,16 4 0 0 0,4 6 0 0 0,-2 4 0 0 0,5 3 0 0 0,7 2 0 0 0,3 0 0 0 0,-11 1 0 0 0,-13 0 0 0 0,-10 0 0 0 0,-10-5 0 0 0,-9-2 0 0 0,3 0 0 0 0,8 1 0 0 0,11 2 0 0 0,3-4 0 0 0,10-1 0 0 0,1 2 0 0 0,-2 1 0 0 0,-5-8 0 0 0,-5-2 0 0 0,-17-3 0 0 0,-13-3 0 0 0,-12 2 0 0 0,-1 4 0 0 0,11 0 0 0 0,4-3 0 0 0,11-2 0 0 0,16 2 0 0 0,11 3 0 0 0,13 1 0 0 0,5 2 0 0 0,-4-2 0 0 0,3 2 0 0 0,0-2 0 0 0,-7-4 0 0 0,-2-8 0 0 0,-21-4 0 0 0,-11-2 0 0 0,-10-10 0 0 0,-6 2 0 0 0,4 8 0 0 0,6 5 0 0 0,14 6 0 0 0,21 8 0 0 0,17 5 0 0 0,14 5 0 0 0,14-3 0 0 0,13-5 0 0 0,13-14 0 0 0,9-13 0 0 0,6-10 0 0 0,3-1 0 0 0,-2-7 0 0 0,-2-3 0 0 0,1-11 0 0 0,-5-8 0 0 0,-10-10 0 0 0,-7-4 0 0 0,1-1 0 0 0,-1-8 0 0 0,5-2 0 0 0,5-7 0 0 0,1-4 0 0 0,2-2 0 0 0,-6 0 0 0 0,0 5 0 0 0,-2 2 0 0 0,3 1 0 0 0,4 9 0 0 0,4 2 0 0 0,-1 13 0 0 0,1 11 0 0 0,2 9 0 0 0,-2 0 0 0 0,0 2 0 0 0,2-8 0 0 0,1-1 0 0 0,3-4 0 0 0,1-7 0 0 0,1 0 0 0 0,-8-10 0 0 0,-4-8 0 0 0,2-7 0 0 0,1 2 0 0 0,4-2 0 0 0,1-1 0 0 0,3 3 0 0 0,2 5 0 0 0,0 1 0 0 0,0 7 0 0 0,0 10 0 0 0,1 9 0 0 0,-1 3 0 0 0,1 3 0 0 0,-1-5 0 0 0,0-1 0 0 0,0-6 0 0 0,0 4 0 0 0,0-3 0 0 0,0 6 0 0 0,0-3 0 0 0,0-4 0 0 0,0 8 0 0 0,0 5 0 0 0,0 5 0 0 0,0 3 0 0 0,0-3 0 0 0,0 4 0 0 0,0 3 0 0 0,0-5 0 0 0,0 3 0 0 0,0-2 0 0 0,0-2 0 0 0,0 4 0 0 0,5-6 0 0 0,1 1 0 0 0,0-2 0 0 0,-1-1 0 0 0,3-3 0 0 0,1 4 0 0 0,3 4 0 0 0,0 2 0 0 0,7 2 0 0 0,0 0 0 0 0,-2 4 0 0 0,0 7 0 0 0,2 6 0 0 0,2-1 0 0 0,8-7 0 0 0,-1-11 0 0 0,-6 0 0 0 0,-1 0 0 0 0,-5 5 0 0 0,-5 6 0 0 0,1 6 0 0 0,-2 25 0 0 0,-3 34 0 0 0,-2 32 0 0 0,2 28 0 0 0,1 13 0 0 0,3 12 0 0 0,5 6 0 0 0,4-5 0 0 0,-1-7 0 0 0,-4-1 0 0 0,-4-11 0 0 0,-5-12 0 0 0,-2-8 0 0 0,-3-11 0 0 0,-1-10 0 0 0,-1-7 0 0 0,1-2 0 0 0,4 9 0 0 0,1 14 0 0 0,1 18 0 0 0,-2 5 0 0 0,5 2 0 0 0,-1 7 0 0 0,-1-3 0 0 0,-1-2 0 0 0,-3-1 0 0 0,-1-1 0 0 0,-1 4 0 0 0,9-2 0 0 0,2 2 0 0 0,0 6 0 0 0,-2 1 0 0 0,-4 9 0 0 0,-2 5 0 0 0,-1 4 0 0 0,-3 1 0 0 0,0 6 0 0 0,0-4 0 0 0,-1 3 0 0 0,1 0 0 0 0,-1-1 0 0 0,1-11 0 0 0,0-9 0 0 0,0-3 0 0 0,0-7 0 0 0,0-4 0 0 0,0-3 0 0 0,0-5 0 0 0,0-6 0 0 0,0-10 0 0 0,0-6 0 0 0,0-7 0 0 0,0-2 0 0 0,5 1 0 0 0,1-3 0 0 0,0-3 0 0 0,-1-5 0 0 0,-1 7 0 0 0,-2 6 0 0 0,4 9 0 0 0,0 4 0 0 0,1 6 0 0 0,-3-3 0 0 0,4 1 0 0 0,0 0 0 0 0,-1 8 0 0 0,-1 0 0 0 0,7 8 0 0 0,1 4 0 0 0,-1-2 0 0 0,-3 8 0 0 0,-3 7 0 0 0,-3 7 0 0 0,-2 0 0 0 0,-1 6 0 0 0,-2 3 0 0 0,1-3 0 0 0,-1-7 0 0 0,1-6 0 0 0,-1-10 0 0 0,1-6 0 0 0,0-7 0 0 0,0-3 0 0 0,0-7 0 0 0,0-2 0 0 0,0-6 0 0 0,4-3 0 0 0,3-2 0 0 0,-1-4 0 0 0,-1-6 0 0 0,-2-5 0 0 0,4-5 0 0 0,15-7 0 0 0,13-8 0 0 0,15-11 0 0 0,9-12 0 0 0,9-15 0 0 0,6-8 0 0 0,6 1 0 0 0,8 0 0 0 0,9 5 0 0 0,1-3 0 0 0,4-2 0 0 0,-1 3 0 0 0,-4 7 0 0 0,1 6 0 0 0,8 5 0 0 0,15-1 0 0 0,10 1 0 0 0,17 1 0 0 0,6-2 0 0 0,2-10 0 0 0,-2-7 0 0 0,-3-4 0 0 0,-13-1 0 0 0,-11-6 0 0 0,-17-1 0 0 0,-18 6 0 0 0,-20 2 0 0 0,-17 8 0 0 0,-4 1 0 0 0,9-4 0 0 0,8-4 0 0 0,7 3 0 0 0,1 1 0 0 0,1 5 0 0 0,-2 5 0 0 0,-5 6 0 0 0,-10 3 0 0 0,-9 3 0 0 0,-5-2 0 0 0,0-2 0 0 0,2 1 0 0 0,11 1 0 0 0,11 1 0 0 0,7 2 0 0 0,10 0 0 0 0,9 1 0 0 0,13 0 0 0 0,6 0 0 0 0,13 0 0 0 0,13 1 0 0 0,6-1 0 0 0,3 0 0 0 0,-5 0 0 0 0,-9 5 0 0 0,-12 1 0 0 0,-9 0 0 0 0,-14 9 0 0 0,-10 1 0 0 0,-6 3 0 0 0,-7-2 0 0 0,1-3 0 0 0,-3-5 0 0 0,0-3 0 0 0,-3 1 0 0 0,0 5 0 0 0,7 0 0 0 0,4-1 0 0 0,3 6 0 0 0,5 0 0 0 0,1-2 0 0 0,4 1 0 0 0,5-2 0 0 0,4-4 0 0 0,-6-4 0 0 0,4-2 0 0 0,2-2 0 0 0,14-2 0 0 0,-1 0 0 0 0,-15-1 0 0 0,-11 1 0 0 0,-7-1 0 0 0,-4 1 0 0 0,-1-1 0 0 0,4 1 0 0 0,3 5 0 0 0,0 1 0 0 0,5 0 0 0 0,0-1 0 0 0,0-1 0 0 0,2-2 0 0 0,4-1 0 0 0,5 0 0 0 0,-6-1 0 0 0,0-1 0 0 0,7 1 0 0 0,9 0 0 0 0,10 0 0 0 0,2 0 0 0 0,14-1 0 0 0,7 1 0 0 0,2 0 0 0 0,5 0 0 0 0,9 0 0 0 0,-8 0 0 0 0,-12 0 0 0 0,-10 0 0 0 0,-19 0 0 0 0,-15 0 0 0 0,-13 0 0 0 0,-13 0 0 0 0,-9 0 0 0 0,4 0 0 0 0,-1 0 0 0 0,9 0 0 0 0,9 0 0 0 0,11 0 0 0 0,-8 0 0 0 0,-8 0 0 0 0,-4 0 0 0 0,-10 0 0 0 0,-11-4 0 0 0,-5-7 0 0 0,2-7 0 0 0,8-4 0 0 0,2 1 0 0 0,16 0 0 0 0,17 3 0 0 0,13-5 0 0 0,11-3 0 0 0,-10 2 0 0 0,-4 2 0 0 0,-15-2 0 0 0,-13 4 0 0 0,-6-4 0 0 0,-5 2 0 0 0,-4 0 0 0 0,-8 3 0 0 0,1 6 0 0 0,-3 4 0 0 0,2 4 0 0 0,-1-1 0 0 0,-7-6 0 0 0,-10-5 0 0 0,-11-4 0 0 0,-10-8 0 0 0,-3-19 0 0 0,-4-5 0 0 0,-2-9 0 0 0,-3-12 0 0 0,-2-4 0 0 0,-1 7 0 0 0,0-4 0 0 0,-1-3 0 0 0,0 2 0 0 0,1-5 0 0 0,0 1 0 0 0,-1 0 0 0 0,1-5 0 0 0,0 2 0 0 0,-9-4 0 0 0,-14-7 0 0 0,-2 4 0 0 0,-1-2 0 0 0,3 4 0 0 0,5-1 0 0 0,7 0 0 0 0,-5 0 0 0 0,-5-3 0 0 0,2-1 0 0 0,3 2 0 0 0,1 1 0 0 0,2-8 0 0 0,3 4 0 0 0,-1 3 0 0 0,1 7 0 0 0,3-1 0 0 0,2 0 0 0 0,2 9 0 0 0,1 8 0 0 0,-8 2 0 0 0,-3 6 0 0 0,2 10 0 0 0,1-2 0 0 0,-1-1 0 0 0,1-7 0 0 0,2-2 0 0 0,2-4 0 0 0,2-2 0 0 0,3-3 0 0 0,0-9 0 0 0,1 0 0 0 0,1-5 0 0 0,-1-13 0 0 0,-4-9 0 0 0,-2-9 0 0 0,0-1 0 0 0,1 2 0 0 0,2 5 0 0 0,-4 7 0 0 0,-10 3 0 0 0,-3 12 0 0 0,3 13 0 0 0,4 13 0 0 0,4 9 0 0 0,4 3 0 0 0,3 0 0 0 0,1-5 0 0 0,1-3 0 0 0,1-6 0 0 0,-5-7 0 0 0,-2 0 0 0 0,1 2 0 0 0,0-7 0 0 0,2 6 0 0 0,1-5 0 0 0,1-9 0 0 0,0 0 0 0 0,1-9 0 0 0,1-8 0 0 0,-1-11 0 0 0,0-11 0 0 0,0-7 0 0 0,0-2 0 0 0,0-2 0 0 0,1 8 0 0 0,-1 10 0 0 0,0 2 0 0 0,0 15 0 0 0,0 5 0 0 0,0 9 0 0 0,4 5 0 0 0,3 6 0 0 0,-1 1 0 0 0,-1 4 0 0 0,-2-1 0 0 0,-1 2 0 0 0,4-11 0 0 0,1 12 0 0 0,-1 27 0 0 0,4 45 0 0 0,-1 35 0 0 0,-1 26 0 0 0,-2 20 0 0 0,3 15 0 0 0,4 15 0 0 0,5 6 0 0 0,-1-8 0 0 0,2 0 0 0 0,3-4 0 0 0,1-12 0 0 0,-2-3 0 0 0,-5 2 0 0 0,4-2 0 0 0,-1-8 0 0 0,1-3 0 0 0,-3-7 0 0 0,-4-7 0 0 0,0-1 0 0 0,-2-3 0 0 0,-3 2 0 0 0,2-1 0 0 0,0 3 0 0 0,7 3 0 0 0,1 4 0 0 0,2 8 0 0 0,-3-1 0 0 0,-3 9 0 0 0,0 3 0 0 0,-2 0 0 0 0,1 3 0 0 0,-1-2 0 0 0,-2-2 0 0 0,-4-4 0 0 0,-2 3 0 0 0,-3-1 0 0 0,0 8 0 0 0,-1 6 0 0 0,-1 3 0 0 0,1 3 0 0 0,9-3 0 0 0,3-7 0 0 0,0-11 0 0 0,-2-6 0 0 0,-3-5 0 0 0,-3 0 0 0 0,-2-1 0 0 0,-1-3 0 0 0,-1-2 0 0 0,0-3 0 0 0,-1 1 0 0 0,1 1 0 0 0,-1 4 0 0 0,1 6 0 0 0,0 0 0 0 0,0-1 0 0 0,0-4 0 0 0,0 2 0 0 0,0-1 0 0 0,0 3 0 0 0,0 8 0 0 0,0-3 0 0 0,4 4 0 0 0,3 4 0 0 0,-1-4 0 0 0,-1 2 0 0 0,-2-2 0 0 0,-1-1 0 0 0,0-2 0 0 0,-2-7 0 0 0,0-2 0 0 0,0 3 0 0 0,0-2 0 0 0,-1 0 0 0 0,1-1 0 0 0,0 7 0 0 0,0 6 0 0 0,0-2 0 0 0,5 2 0 0 0,1 0 0 0 0,0-11 0 0 0,-1-15 0 0 0,-2-14 0 0 0,0-6 0 0 0,-2-7 0 0 0,-1-5 0 0 0,0-4 0 0 0,0 3 0 0 0,0 0 0 0 0,0-1 0 0 0,-1-1 0 0 0,1 3 0 0 0,0 10 0 0 0,-10 8 0 0 0,-7 3 0 0 0,-6 3 0 0 0,0-5 0 0 0,1-6 0 0 0,-7-7 0 0 0,-2-5 0 0 0,-2-9 0 0 0,-4-9 0 0 0,0-3 0 0 0,-9 1 0 0 0,-2 2 0 0 0,-1-1 0 0 0,-12-4 0 0 0,-5-5 0 0 0,-11-2 0 0 0,-16-4 0 0 0,-15-1 0 0 0,-10-1 0 0 0,-3-1 0 0 0,-1 0 0 0 0,7 1 0 0 0,8 4 0 0 0,8 7 0 0 0,11 1 0 0 0,6-1 0 0 0,-1-3 0 0 0,-7 2 0 0 0,-21 10 0 0 0,-11 0 0 0 0,-4-2 0 0 0,1 0 0 0 0,7 1 0 0 0,4-1 0 0 0,2-5 0 0 0,2-4 0 0 0,5-4 0 0 0,0-2 0 0 0,0-3 0 0 0,-1 0 0 0 0,7-1 0 0 0,1 5 0 0 0,13 2 0 0 0,16-1 0 0 0,-4 5 0 0 0,1 4 0 0 0,2 5 0 0 0,-5 0 0 0 0,-9 0 0 0 0,-15 13 0 0 0,-14-1 0 0 0,-7 1 0 0 0,-2-6 0 0 0,-4-7 0 0 0,-1-8 0 0 0,-1-4 0 0 0,5-4 0 0 0,11-3 0 0 0,9-1 0 0 0,12 5 0 0 0,8 1 0 0 0,4 4 0 0 0,5 2 0 0 0,6-2 0 0 0,0-2 0 0 0,-3 2 0 0 0,2 5 0 0 0,2-1 0 0 0,-6-2 0 0 0,-6-2 0 0 0,-3-4 0 0 0,-7-2 0 0 0,-7-2 0 0 0,-17-1 0 0 0,-12 0 0 0 0,-14-1 0 0 0,-8 1 0 0 0,3-1 0 0 0,7 1 0 0 0,6-1 0 0 0,13 1 0 0 0,10 0 0 0 0,6 0 0 0 0,10 0 0 0 0,2 0 0 0 0,6 0 0 0 0,-1 0 0 0 0,-6 0 0 0 0,-11 0 0 0 0,-12 0 0 0 0,-11-4 0 0 0,-8-3 0 0 0,-10-4 0 0 0,-5-5 0 0 0,-1 0 0 0 0,-3-1 0 0 0,4-4 0 0 0,8-2 0 0 0,4 2 0 0 0,2 0 0 0 0,-1 4 0 0 0,-1 0 0 0 0,-2-7 0 0 0,-5 1 0 0 0,-3-1 0 0 0,4 4 0 0 0,17 6 0 0 0,6 4 0 0 0,8 5 0 0 0,14 2 0 0 0,9-2 0 0 0,5-1 0 0 0,-2-3 0 0 0,-2-6 0 0 0,-4-5 0 0 0,-12-4 0 0 0,-16-2 0 0 0,-22-2 0 0 0,-20 4 0 0 0,-16-4 0 0 0,-12-1 0 0 0,-7-1 0 0 0,11 4 0 0 0,22 8 0 0 0,19 1 0 0 0,21 4 0 0 0,26 3 0 0 0,20-5 0 0 0,13 0 0 0 0,9 2 0 0 0,8 3 0 0 0,-2 4 0 0 0,2-2 0 0 0,-4 0 0 0 0,0 1 0 0 0,1 3 0 0 0,-7 1 0 0 0,-2 1 0 0 0,-6 2 0 0 0,3 0 0 0 0,8 0 0 0 0,3 0 0 0 0,5-4 0 0 0,11-12 0 0 0,7-7 0 0 0,3-10 0 0 0,5-13 0 0 0,3-9 0 0 0,2-4 0 0 0,6-7 0 0 0,3-6 0 0 0,-7-15 0 0 0,-1-12 0 0 0,-3-4 0 0 0,2-7 0 0 0,3-5 0 0 0,-2-7 0 0 0,3-1 0 0 0,2-9 0 0 0,3-6 0 0 0,3-8 0 0 0,-3-3 0 0 0,-1-1 0 0 0,-9 2 0 0 0,-1 7 0 0 0,-3 8 0 0 0,-2 3 0 0 0,-3 9 0 0 0,3 11 0 0 0,5 4 0 0 0,-3 2 0 0 0,0 9 0 0 0,0 6 0 0 0,3 4 0 0 0,0-3 0 0 0,-2-6 0 0 0,-8-5 0 0 0,-4-1 0 0 0,4 2 0 0 0,6 0 0 0 0,7 5 0 0 0,5 15 0 0 0,5 6 0 0 0,2 5 0 0 0,3 1 0 0 0,0 1 0 0 0,0-3 0 0 0,1 2 0 0 0,-2-4 0 0 0,1 2 0 0 0,-1-8 0 0 0,5-5 0 0 0,7-3 0 0 0,5-1 0 0 0,5 4 0 0 0,8-4 0 0 0,4 4 0 0 0,-4 5 0 0 0,3 7 0 0 0,-5 5 0 0 0,8-1 0 0 0,2-4 0 0 0,0 6 0 0 0,-7 8 0 0 0,1 4 0 0 0,0 5 0 0 0,-6 7 0 0 0,-7 5 0 0 0,-7-2 0 0 0,0 1 0 0 0,2-4 0 0 0,-1-4 0 0 0,2-4 0 0 0,3 0 0 0 0,-2-1 0 0 0,-2 3 0 0 0,-5 4 0 0 0,-4 5 0 0 0,3-2 0 0 0,-1 2 0 0 0,4 10 0 0 0,0 30 0 0 0,2 48 0 0 0,0 48 0 0 0,7 36 0 0 0,4 23 0 0 0,4 14 0 0 0,-4 1 0 0 0,0-5 0 0 0,5-12 0 0 0,-3-18 0 0 0,-1-19 0 0 0,-4-15 0 0 0,-6-21 0 0 0,-6-10 0 0 0,-4-13 0 0 0,-3-3 0 0 0,-2-1 0 0 0,0 9 0 0 0,-1 2 0 0 0,-1 5 0 0 0,1 3 0 0 0,1 9 0 0 0,-1 4 0 0 0,1 1 0 0 0,0 4 0 0 0,0 11 0 0 0,0 11 0 0 0,0 4 0 0 0,0 7 0 0 0,0 1 0 0 0,0 1 0 0 0,0 4 0 0 0,0-6 0 0 0,0 13 0 0 0,0 1 0 0 0,0-7 0 0 0,5-4 0 0 0,1-9 0 0 0,1-11 0 0 0,-3-10 0 0 0,0-3 0 0 0,3 2 0 0 0,10 3 0 0 0,2-2 0 0 0,-2 6 0 0 0,1 14 0 0 0,2 11 0 0 0,-2 6 0 0 0,0 4 0 0 0,12 8 0 0 0,0-4 0 0 0,6-2 0 0 0,0-1 0 0 0,0-15 0 0 0,-2-16 0 0 0,-7-11 0 0 0,-3-18 0 0 0,-5-5 0 0 0,-2-9 0 0 0,6-3 0 0 0,0-3 0 0 0,-1 8 0 0 0,-2-4 0 0 0,-6-8 0 0 0,-5-4 0 0 0,1-2 0 0 0,-1-5 0 0 0,-3-1 0 0 0,-2-4 0 0 0,4-3 0 0 0,9-9 0 0 0,21-15 0 0 0,19-14 0 0 0,33-12 0 0 0,29-4 0 0 0,24-5 0 0 0,21-8 0 0 0,12-4 0 0 0,8 3 0 0 0,3 7 0 0 0,2 7 0 0 0,8 6 0 0 0,13 4 0 0 0,14 4 0 0 0,13 1 0 0 0,3 1 0 0 0,4 1 0 0 0,5-1 0 0 0,-8 0 0 0 0,-6-5 0 0 0,-19-2 0 0 0,-13-14 0 0 0,-2-4 0 0 0,2 2 0 0 0,-4 5 0 0 0,-2 1 0 0 0,-12 2 0 0 0,-7 0 0 0 0,-1 2 0 0 0,-2 2 0 0 0,3 4 0 0 0,-5 2 0 0 0,-8 3 0 0 0,-8 0 0 0 0,-7 2 0 0 0,-10-1 0 0 0,-14 1 0 0 0,-19-5 0 0 0,-8-2 0 0 0,-3-10 0 0 0,-7-6 0 0 0,5-10 0 0 0,5 2 0 0 0,10-5 0 0 0,11-5 0 0 0,3 3 0 0 0,-4 9 0 0 0,-3 4 0 0 0,-3 6 0 0 0,-1-3 0 0 0,-10 1 0 0 0,-8 5 0 0 0,-6 0 0 0 0,7 2 0 0 0,5 4 0 0 0,11-2 0 0 0,14-3 0 0 0,15-10 0 0 0,13 0 0 0 0,8-1 0 0 0,6 4 0 0 0,4 1 0 0 0,-4 3 0 0 0,-7 5 0 0 0,-10 5 0 0 0,-8 3 0 0 0,-13 2 0 0 0,-14 2 0 0 0,-8 1 0 0 0,-3-5 0 0 0,6-11 0 0 0,7-3 0 0 0,7-4 0 0 0,13 3 0 0 0,10 4 0 0 0,20 5 0 0 0,9 3 0 0 0,13 4 0 0 0,4 2 0 0 0,-3 2 0 0 0,-14-1 0 0 0,-28-4 0 0 0,-19-6 0 0 0,-23-11 0 0 0,-20-7 0 0 0,-19 1 0 0 0,-7 1 0 0 0,1 0 0 0 0,0 4 0 0 0,-2 6 0 0 0,4-4 0 0 0,-4 2 0 0 0,-7 3 0 0 0,-7 0 0 0 0,-13-2 0 0 0,-5-13 0 0 0,-9-11 0 0 0,-6-13 0 0 0,-6-6 0 0 0,-4-18 0 0 0,-1-14 0 0 0,-3-11 0 0 0,1-6 0 0 0,0-10 0 0 0,-1 7 0 0 0,2-7 0 0 0,-1-2 0 0 0,1-5 0 0 0,0-4 0 0 0,0 0 0 0 0,0-1 0 0 0,0-8 0 0 0,0-3 0 0 0,0-2 0 0 0,0-1 0 0 0,0 1 0 0 0,0 6 0 0 0,0 7 0 0 0,0 1 0 0 0,0 10 0 0 0,0 5 0 0 0,0-2 0 0 0,-5-4 0 0 0,-1-1 0 0 0,-10 0 0 0 0,-2-2 0 0 0,-2 6 0 0 0,2 3 0 0 0,-6-3 0 0 0,2 1 0 0 0,-1-15 0 0 0,-1 11 0 0 0,-1 7 0 0 0,-1 4 0 0 0,-1 1 0 0 0,-6 5 0 0 0,3 5 0 0 0,2 16 0 0 0,6 7 0 0 0,6 11 0 0 0,1 13 0 0 0,4 0 0 0 0,-2 0 0 0 0,2-2 0 0 0,-7 0 0 0 0,-6-10 0 0 0,-2 0 0 0 0,2 7 0 0 0,5-6 0 0 0,2-7 0 0 0,-1-6 0 0 0,-3-4 0 0 0,-3 6 0 0 0,4 2 0 0 0,-1 4 0 0 0,5-2 0 0 0,-2 2 0 0 0,4 8 0 0 0,-1-5 0 0 0,-3 3 0 0 0,-3-1 0 0 0,2-1 0 0 0,5-7 0 0 0,-1-7 0 0 0,2 0 0 0 0,4-5 0 0 0,3 2 0 0 0,3 4 0 0 0,2 7 0 0 0,0 10 0 0 0,-3 5 0 0 0,-2 8 0 0 0,1 7 0 0 0,0 10 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11173 2371 16383 0 0,'0'0'0'0'0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12546 2389 16383 0 0,'0'0'0'0'0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8904 2829 16383 0 0,'0'0'0'0'0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18603 3884 16383 0 0,'-5'5'0'0'0,"4"6"0"0"0,25 11 0 0 0,33 7 0 0 0,35 7 0 0 0,31 13 0 0 0,28 7 0 0 0,17 4 0 0 0,19 1 0 0 0,10 4 0 0 0,5 2 0 0 0,-2 2 0 0 0,-12 1 0 0 0,-13-8 0 0 0,-14 0 0 0 0,-14-1 0 0 0,-13-1 0 0 0,-5 3 0 0 0,-2 6 0 0 0,8 5 0 0 0,-1 0 0 0 0,1-3 0 0 0,6 0 0 0 0,-1-6 0 0 0,4-1 0 0 0,15-1 0 0 0,5-7 0 0 0,-1-3 0 0 0,-5-1 0 0 0,-14-5 0 0 0,-9 5 0 0 0,2 2 0 0 0,-3 2 0 0 0,0 1 0 0 0,-5 0 0 0 0,-8 0 0 0 0,-3 1 0 0 0,4-1 0 0 0,0-1 0 0 0,-11-4 0 0 0,-6-7 0 0 0,-10 4 0 0 0,-8-2 0 0 0,-9-4 0 0 0,-7 0 0 0 0,-8-3 0 0 0,1 7 0 0 0,-1 5 0 0 0,-6 3 0 0 0,-4 1 0 0 0,-1-3 0 0 0,10-2 0 0 0,3 1 0 0 0,2 5 0 0 0,7 3 0 0 0,6 5 0 0 0,-1 2 0 0 0,0-2 0 0 0,1 4 0 0 0,-8-7 0 0 0,-2 2 0 0 0,6 3 0 0 0,5 6 0 0 0,-2-1 0 0 0,-5-7 0 0 0,-10-1 0 0 0,-2 3 0 0 0,-2 0 0 0 0,9-2 0 0 0,1-2 0 0 0,4-3 0 0 0,-7-6 0 0 0,-4-3 0 0 0,-9-6 0 0 0,-3 5 0 0 0,-6-2 0 0 0,-6-5 0 0 0,0 11 0 0 0,-2 0 0 0 0,-2 0 0 0 0,-2-3 0 0 0,-3 3 0 0 0,-1-3 0 0 0,0 5 0 0 0,-1 7 0 0 0,-1 2 0 0 0,6 15 0 0 0,1 12 0 0 0,-5 9 0 0 0,-3 8 0 0 0,0-1 0 0 0,4 0 0 0 0,2-3 0 0 0,-4-11 0 0 0,-7-16 0 0 0,-3-12 0 0 0,-3-12 0 0 0,-6-11 0 0 0,-3-12 0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8218 2424 16383 0 0,'0'0'0'0'0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19258 3867 16383 0 0,'-10'9'0'0'0,"-22"9"0"0"0,-29 10 0 0 0,-29 5 0 0 0,-23 2 0 0 0,-25 0 0 0 0,-23 8 0 0 0,-13 2 0 0 0,-6-2 0 0 0,10-9 0 0 0,8 0 0 0 0,28-6 0 0 0,27-3 0 0 0,27-5 0 0 0,22-2 0 0 0,16 10 0 0 0,15 6 0 0 0,13 1 0 0 0,8 5 0 0 0,5 0 0 0 0,-1 3 0 0 0,-6-1 0 0 0,-7 2 0 0 0,1-7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19659 4870 16383 0 0,'-5'0'0'0'0,"-11"4"0"0"0,-12 8 0 0 0,-7 10 0 0 0,-1 25 0 0 0,-1 25 0 0 0,8 9 0 0 0,-2 14 0 0 0,4 6 0 0 0,7 5 0 0 0,8-1 0 0 0,4 5 0 0 0,5-1 0 0 0,2-1 0 0 0,2-4 0 0 0,5-5 0 0 0,11-5 0 0 0,13-10 0 0 0,19-13 0 0 0,17-14 0 0 0,11-13 0 0 0,17-13 0 0 0,1-12 0 0 0,-1-10 0 0 0,-6-10 0 0 0,-5-20 0 0 0,-6-16 0 0 0,3-20 0 0 0,-3-11 0 0 0,10-8 0 0 0,8-5 0 0 0,13 1 0 0 0,7 1 0 0 0,8 3 0 0 0,-3 10 0 0 0,-7 2 0 0 0,-18 7 0 0 0,-26 4 0 0 0,-23 6 0 0 0,-21 6 0 0 0,-14 5 0 0 0,-14 5 0 0 0,-11 6 0 0 0,-12 9 0 0 0,-17 11 0 0 0,-15 21 0 0 0,-17 27 0 0 0,-10 20 0 0 0,-15 24 0 0 0,-9 16 0 0 0,4 9 0 0 0,11 6 0 0 0,21-9 0 0 0,23-3 0 0 0,19-5 0 0 0,17-16 0 0 0,18-11 0 0 0,20-15 0 0 0,28-17 0 0 0,21-15 0 0 0,7-13 0 0 0,4-9 0 0 0,-2-9 0 0 0,4-24 0 0 0,-9-21 0 0 0,-6-27 0 0 0,-7-9 0 0 0,-9-14 0 0 0,-9-15 0 0 0,-3-12 0 0 0,-4-3 0 0 0,-4-4 0 0 0,-8 7 0 0 0,-8 14 0 0 0,-8 22 0 0 0,-5 17 0 0 0,-14 16 0 0 0,-10 17 0 0 0,-26 21 0 0 0,-29 37 0 0 0,-31 40 0 0 0,-22 38 0 0 0,-9 47 0 0 0,0 41 0 0 0,13 28 0 0 0,28 17 0 0 0,29-8 0 0 0,30-12 0 0 0,41-22 0 0 0,48-34 0 0 0,53-43 0 0 0,52-39 0 0 0,41-33 0 0 0,35-42 0 0 0,11-43 0 0 0,11-48 0 0 0,-13-32 0 0 0,-16-27 0 0 0,-36-7 0 0 0,-42 9 0 0 0,-36 17 0 0 0,-33 21 0 0 0,-26 12 0 0 0,-22 7 0 0 0,-26-2 0 0 0,-19-1 0 0 0,-17 3 0 0 0,-23-1 0 0 0,-17 5 0 0 0,-15 9 0 0 0,-23 18 0 0 0,-17 21 0 0 0,-11 17 0 0 0,-2 13 0 0 0,-2 23 0 0 0,-1 34 0 0 0,5 23 0 0 0,10 20 0 0 0,17 10 0 0 0,17-3 0 0 0,20 7 0 0 0,21 11 0 0 0,15 9 0 0 0,13 18 0 0 0,11 15 0 0 0,6 4 0 0 0,25 4 0 0 0,26-6 0 0 0,31-20 0 0 0,25-33 0 0 0,20-30 0 0 0,8-26 0 0 0,-9-22 0 0 0,-5-15 0 0 0,1-24 0 0 0,0-23 0 0 0,-1-21 0 0 0,0-13 0 0 0,-2-16 0 0 0,-10-10 0 0 0,-13-5 0 0 0,-13 2 0 0 0,-10 3 0 0 0,-11 4 0 0 0,-17 13 0 0 0,-13 15 0 0 0,-13 4 0 0 0,-8 4 0 0 0,-5-4 0 0 0,-8-1 0 0 0,-11 11 0 0 0,-28 32 0 0 0,-20 58 0 0 0,-22 71 0 0 0,-12 68 0 0 0,-11 67 0 0 0,3 40 0 0 0,19 4 0 0 0,26-13 0 0 0,37-30 0 0 0,43-41 0 0 0,42-52 0 0 0,44-52 0 0 0,29-43 0 0 0,21-31 0 0 0,13-39 0 0 0,2-42 0 0 0,-4-36 0 0 0,0-30 0 0 0,-10-20 0 0 0,-6-19 0 0 0,-10-12 0 0 0,-19 10 0 0 0,-19 12 0 0 0,-23 28 0 0 0,-24 28 0 0 0,-21 26 0 0 0,-16 20 0 0 0,-11 12 0 0 0,-6 4 0 0 0,-7 1 0 0 0,-8 6 0 0 0,-20 8 0 0 0,-18 5 0 0 0,-15 11 0 0 0,-19 23 0 0 0,-14 33 0 0 0,-13 44 0 0 0,3 35 0 0 0,1 27 0 0 0,6 24 0 0 0,15 10 0 0 0,19 0 0 0 0,21-19 0 0 0,19-25 0 0 0,20-24 0 0 0,21-34 0 0 0,18-28 0 0 0,20-25 0 0 0,5-20 0 0 0,14-13 0 0 0,9-9 0 0 0,11-17 0 0 0,10-26 0 0 0,3-24 0 0 0,-2-15 0 0 0,7-17 0 0 0,-4-6 0 0 0,-16-9 0 0 0,-17-4 0 0 0,-20-1 0 0 0,-13 5 0 0 0,-13 14 0 0 0,-10 13 0 0 0,-7 17 0 0 0,-9 7 0 0 0,-9 14 0 0 0,-7 15 0 0 0,-10 14 0 0 0,-18 10 0 0 0,-11 8 0 0 0,-15 8 0 0 0,-14 23 0 0 0,-15 35 0 0 0,4 32 0 0 0,0 36 0 0 0,13 31 0 0 0,20 16 0 0 0,22 11 0 0 0,18-11 0 0 0,13-18 0 0 0,19-26 0 0 0,18-27 0 0 0,14-31 0 0 0,16-28 0 0 0,12-23 0 0 0,14-20 0 0 0,8-16 0 0 0,9-20 0 0 0,1-10 0 0 0,-6-8 0 0 0,-9-4 0 0 0,-4-13 0 0 0,-6-19 0 0 0,8-43 0 0 0,0-28 0 0 0,-8-12 0 0 0,-13-6 0 0 0,-16-2 0 0 0,-16-5 0 0 0,-12 5 0 0 0,-9 22 0 0 0,-6 34 0 0 0,-17 31 0 0 0,-16 60 0 0 0,-21 78 0 0 0,-21 83 0 0 0,-8 62 0 0 0,-8 56 0 0 0,5 19 0 0 0,9-8 0 0 0,16-29 0 0 0,24-44 0 0 0,32-45 0 0 0,31-42 0 0 0,35-33 0 0 0,41-28 0 0 0,30-16 0 0 0,23-8 0 0 0,-11-1 0 0 0,-16-4 0 0 0,-25 2 0 0 0,-16-2 0 0 0,-17-3 0 0 0,-13-12 0 0 0,-10-24 0 0 0,1-27 0 0 0,-4-19 0 0 0,-9-20 0 0 0,-5-13 0 0 0,-9-4 0 0 0,-8 9 0 0 0,-6 16 0 0 0,-10 18 0 0 0,-18 21 0 0 0,-20 22 0 0 0,-23 46 0 0 0,-20 51 0 0 0,-9 48 0 0 0,-5 36 0 0 0,15 22 0 0 0,22-2 0 0 0,25-16 0 0 0,33-25 0 0 0,22-36 0 0 0,31-35 0 0 0,27-28 0 0 0,13-20 0 0 0,7-13 0 0 0,-5-17 0 0 0,-3-20 0 0 0,-17-13 0 0 0,-16-19 0 0 0,-18-12 0 0 0,-16-7 0 0 0,-11-9 0 0 0,-8-6 0 0 0,-5-7 0 0 0,-2 6 0 0 0,0 1 0 0 0,0 8 0 0 0,0 10 0 0 0,-13 24 0 0 0,-14 35 0 0 0,-11 52 0 0 0,-13 48 0 0 0,-12 55 0 0 0,-8 48 0 0 0,-12 27 0 0 0,-5 11 0 0 0,8-2 0 0 0,18-28 0 0 0,20-37 0 0 0,23-34 0 0 0,20-38 0 0 0,14-36 0 0 0,6-31 0 0 0,0-21 0 0 0,-4-25 0 0 0,-3-15 0 0 0,-5-14 0 0 0,-2-6 0 0 0,-2 9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15715 7548 16383 0 0,'5'-5'0'0'0,"6"-1"0"0"0,11 10 0 0 0,7 8 0 0 0,2 13 0 0 0,7 11 0 0 0,5 9 0 0 0,11 11 0 0 0,0 16 0 0 0,1 5 0 0 0,1 3 0 0 0,-5-7 0 0 0,-6-10 0 0 0,-1 2 0 0 0,-4-5 0 0 0,-3-7 0 0 0,-3 1 0 0 0,-3-4 0 0 0,-2 0 0 0 0,4 0 0 0 0,1 2 0 0 0,-1-4 0 0 0,-5-5 0 0 0,1 0 0 0 0,2-2 0 0 0,-1 5 0 0 0,9 24 0 0 0,3 5 0 0 0,0-5 0 0 0,-18-25 0 0 0,-18-34 0 0 0,-14-23 0 0 0,-6-15 0 0 0,-5-8 0 0 0,0-7 0 0 0,4-6 0 0 0,4 0 0 0 0,4 4 0 0 0,3 4 0 0 0,3 0 0 0 0,1-3 0 0 0,-4 0 0 0 0,-7 4 0 0 0,0 3 0 0 0,0 3 0 0 0,-1 2 0 0 0,0 7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7619 7453 16383 0 0,'-4'0'0'0'0,"-7"-5"0"0"0,-7-11 0 0 0,1-8 0 0 0,3-4 0 0 0,3-12 0 0 0,4-9 0 0 0,3-10 0 0 0,3-5 0 0 0,1-10 0 0 0,0-13 0 0 0,1-9 0 0 0,4-4 0 0 0,7-8 0 0 0,11-1 0 0 0,1 9 0 0 0,1 8 0 0 0,2 9 0 0 0,0 4 0 0 0,1 7 0 0 0,1 5 0 0 0,-1 5 0 0 0,0-1 0 0 0,-4 4 0 0 0,3-1 0 0 0,-3 5 0 0 0,-1 6 0 0 0,0 8 0 0 0,2 5 0 0 0,-4-1 0 0 0,-1-3 0 0 0,6-5 0 0 0,3 1 0 0 0,-3-2 0 0 0,9-12 0 0 0,2-1 0 0 0,0-5 0 0 0,9-11 0 0 0,0-2 0 0 0,3-2 0 0 0,7-7 0 0 0,3-8 0 0 0,11-8 0 0 0,13-14 0 0 0,17-21 0 0 0,-5-7 0 0 0,1-3 0 0 0,-11 10 0 0 0,-11 18 0 0 0,-7 20 0 0 0,-7 17 0 0 0,-3 13 0 0 0,-2 9 0 0 0,4-1 0 0 0,1-3 0 0 0,1-10 0 0 0,4-7 0 0 0,0 0 0 0 0,4 5 0 0 0,4 6 0 0 0,5 0 0 0 0,-7 7 0 0 0,4-4 0 0 0,-1 4 0 0 0,0-2 0 0 0,4 1 0 0 0,1 2 0 0 0,-7 6 0 0 0,-11 8 0 0 0,-12 8 0 0 0,1 0 0 0 0,6-1 0 0 0,3 0 0 0 0,6-7 0 0 0,6 1 0 0 0,16-12 0 0 0,6 0 0 0 0,7-5 0 0 0,1-1 0 0 0,-2 11 0 0 0,-9 10 0 0 0,-5 2 0 0 0,-8 4 0 0 0,-2 9 0 0 0,1 3 0 0 0,1 3 0 0 0,11 4 0 0 0,21 6 0 0 0,19 5 0 0 0,27 4 0 0 0,15 2 0 0 0,18 2 0 0 0,9 1 0 0 0,11-9 0 0 0,-2-4 0 0 0,-8-4 0 0 0,-8-4 0 0 0,-7 1 0 0 0,-7 4 0 0 0,0 4 0 0 0,4 0 0 0 0,10 1 0 0 0,15 3 0 0 0,12-13 0 0 0,6-2 0 0 0,9-2 0 0 0,-1-2 0 0 0,2 3 0 0 0,1-3 0 0 0,-6-3 0 0 0,5-1 0 0 0,7 5 0 0 0,6 6 0 0 0,8 7 0 0 0,0 5 0 0 0,4 4 0 0 0,2 2 0 0 0,-6 2 0 0 0,-12 0 0 0 0,-23 0 0 0 0,-20 1 0 0 0,-21-2 0 0 0,-20 1 0 0 0,-14-1 0 0 0,-7 0 0 0 0,-3 10 0 0 0,-1 3 0 0 0,6 4 0 0 0,14-1 0 0 0,13 1 0 0 0,12 4 0 0 0,10 6 0 0 0,25 10 0 0 0,15 2 0 0 0,2 5 0 0 0,-10-1 0 0 0,-8-3 0 0 0,-11-3 0 0 0,-17 6 0 0 0,-5 1 0 0 0,-1 12 0 0 0,-5 1 0 0 0,-9-4 0 0 0,1 3 0 0 0,11-3 0 0 0,4-6 0 0 0,6-1 0 0 0,3-4 0 0 0,-5-4 0 0 0,-11-4 0 0 0,-19 7 0 0 0,-18 6 0 0 0,-13-5 0 0 0,-3 4 0 0 0,-2 0 0 0 0,1 6 0 0 0,-4-1 0 0 0,-2 1 0 0 0,-2 5 0 0 0,-6-2 0 0 0,-10-5 0 0 0,-7 2 0 0 0,-10-1 0 0 0,-3-2 0 0 0,0 2 0 0 0,7 1 0 0 0,3 7 0 0 0,1 2 0 0 0,11 10 0 0 0,3 8 0 0 0,-1-1 0 0 0,1 2 0 0 0,-1-4 0 0 0,1 4 0 0 0,-2 3 0 0 0,-3 7 0 0 0,-9 2 0 0 0,1 5 0 0 0,0 0 0 0 0,-6-2 0 0 0,-1-3 0 0 0,-6-2 0 0 0,-5-8 0 0 0,-1-3 0 0 0,4 5 0 0 0,-2-3 0 0 0,-3-6 0 0 0,6 9 0 0 0,1 4 0 0 0,1 6 0 0 0,-1 7 0 0 0,4 10 0 0 0,5 0 0 0 0,6 0 0 0 0,4 1 0 0 0,-1 1 0 0 0,8-5 0 0 0,-3-12 0 0 0,-4-16 0 0 0,-12-18 0 0 0,-16-14 0 0 0,-19-6 0 0 0,-12 4 0 0 0,-3 9 0 0 0,-1 9 0 0 0,-2 4 0 0 0,-5-1 0 0 0,-6-1 0 0 0,-2-8 0 0 0,-3-4 0 0 0,-4-7 0 0 0,7-1 0 0 0,5 1 0 0 0,4 2 0 0 0,-2-2 0 0 0,-5-1 0 0 0,0-2 0 0 0,-3-4 0 0 0,0 0 0 0 0,4-1 0 0 0,-3-3 0 0 0,-2-2 0 0 0,-5-3 0 0 0,2 3 0 0 0,-1 1 0 0 0,-2-6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9751 6682 16383 0 0,'0'-10'0'0'0,"0"-7"0"0"0,9-11 0 0 0,4-6 0 0 0,4-10 0 0 0,-1-4 0 0 0,2 2 0 0 0,-3 0 0 0 0,2 2 0 0 0,-3 4 0 0 0,-3-10 0 0 0,1-7 0 0 0,8-2 0 0 0,1-2 0 0 0,-4-4 0 0 0,1-1 0 0 0,-3 7 0 0 0,-4 2 0 0 0,0 3 0 0 0,0 5 0 0 0,6-4 0 0 0,1 3 0 0 0,2-4 0 0 0,-3-3 0 0 0,2-2 0 0 0,-4 6 0 0 0,1-4 0 0 0,-2-1 0 0 0,6-6 0 0 0,4-10 0 0 0,-1-7 0 0 0,-1 0 0 0 0,-3 9 0 0 0,-1-2 0 0 0,7 2 0 0 0,-2 4 0 0 0,1-1 0 0 0,-4-4 0 0 0,-1 7 0 0 0,2-1 0 0 0,6-2 0 0 0,-1 5 0 0 0,0-1 0 0 0,0 6 0 0 0,-5 8 0 0 0,0 8 0 0 0,5 2 0 0 0,4 3 0 0 0,0 3 0 0 0,1 3 0 0 0,5 2 0 0 0,0 1 0 0 0,4-8 0 0 0,0-4 0 0 0,-2 2 0 0 0,-2 6 0 0 0,-4 5 0 0 0,-1-3 0 0 0,-2 4 0 0 0,0 2 0 0 0,3 0 0 0 0,16 0 0 0 0,15 4 0 0 0,10-4 0 0 0,12-3 0 0 0,11-1 0 0 0,13 0 0 0 0,-3-5 0 0 0,-9-2 0 0 0,-7 1 0 0 0,-10 1 0 0 0,-8 7 0 0 0,-2 8 0 0 0,1 2 0 0 0,-2-1 0 0 0,-3-2 0 0 0,2 3 0 0 0,-1-1 0 0 0,7-2 0 0 0,-5 2 0 0 0,6 0 0 0 0,-1-3 0 0 0,12-6 0 0 0,38 1 0 0 0,18 0 0 0 0,3 4 0 0 0,-13 7 0 0 0,-9 5 0 0 0,-13 4 0 0 0,-14 4 0 0 0,-9 2 0 0 0,-11 0 0 0 0,-3 1 0 0 0,0 5 0 0 0,7 2 0 0 0,9 8 0 0 0,9 2 0 0 0,1-2 0 0 0,4 1 0 0 0,-2-3 0 0 0,-8-3 0 0 0,-15-4 0 0 0,-2-3 0 0 0,0-2 0 0 0,3-1 0 0 0,5-2 0 0 0,5 1 0 0 0,0-1 0 0 0,-5 0 0 0 0,-7 1 0 0 0,-3 0 0 0 0,-4-1 0 0 0,1 1 0 0 0,-3 5 0 0 0,7 1 0 0 0,0 1 0 0 0,-4-3 0 0 0,-3 0 0 0 0,-10-2 0 0 0,1-1 0 0 0,-5 0 0 0 0,2-1 0 0 0,6 0 0 0 0,17 4 0 0 0,18 2 0 0 0,22 10 0 0 0,24 6 0 0 0,17 0 0 0 0,9 1 0 0 0,0 1 0 0 0,-4-4 0 0 0,-17 5 0 0 0,-18-2 0 0 0,-18 0 0 0 0,-22-4 0 0 0,-18-5 0 0 0,-15-1 0 0 0,-14-2 0 0 0,11 2 0 0 0,0-1 0 0 0,16 6 0 0 0,14 6 0 0 0,17 3 0 0 0,21-3 0 0 0,22-1 0 0 0,11 6 0 0 0,8 2 0 0 0,0-4 0 0 0,-18-2 0 0 0,-15 0 0 0 0,-5 5 0 0 0,-10-3 0 0 0,-14-5 0 0 0,-6-7 0 0 0,5-6 0 0 0,5-5 0 0 0,-2-2 0 0 0,7-2 0 0 0,3-1 0 0 0,6-1 0 0 0,2 1 0 0 0,0 0 0 0 0,-1 5 0 0 0,11 12 0 0 0,13 7 0 0 0,11 10 0 0 0,12 9 0 0 0,12 11 0 0 0,3 7 0 0 0,5 7 0 0 0,-1-3 0 0 0,2 7 0 0 0,2 0 0 0 0,-8 4 0 0 0,-5-3 0 0 0,-9 2 0 0 0,0 7 0 0 0,-4-1 0 0 0,-2 1 0 0 0,-9-9 0 0 0,-11-7 0 0 0,-16-14 0 0 0,-19-7 0 0 0,-23-6 0 0 0,-22-4 0 0 0,-16-4 0 0 0,-6 3 0 0 0,-5 1 0 0 0,0-1 0 0 0,10 3 0 0 0,15 11 0 0 0,3 11 0 0 0,5 10 0 0 0,5 8 0 0 0,0 1 0 0 0,-8 1 0 0 0,-10-7 0 0 0,-9-2 0 0 0,-4-3 0 0 0,1 6 0 0 0,3 11 0 0 0,3 0 0 0 0,-2-4 0 0 0,-4-11 0 0 0,-9-12 0 0 0,-2-6 0 0 0,-5 3 0 0 0,-8-3 0 0 0,-7 4 0 0 0,-5 3 0 0 0,-4 6 0 0 0,-8 2 0 0 0,-2 9 0 0 0,-1 6 0 0 0,2-1 0 0 0,1-9 0 0 0,2-6 0 0 0,2-15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17380 6788 16383 0 0,'-5'5'0'0'0,"-1"25"0"0"0,0 32 0 0 0,1 19 0 0 0,2 11 0 0 0,0-1 0 0 0,2-7 0 0 0,1-12 0 0 0,0-9 0 0 0,0-1 0 0 0,0 3 0 0 0,1 11 0 0 0,-1 15 0 0 0,0 16 0 0 0,0 15 0 0 0,0 5 0 0 0,0-5 0 0 0,0-13 0 0 0,0-6 0 0 0,0-16 0 0 0,0-9 0 0 0,0-12 0 0 0,0-12 0 0 0,0-12 0 0 0,0 2 0 0 0,0 4 0 0 0,0 7 0 0 0,0 4 0 0 0,0 6 0 0 0,5 3 0 0 0,1 2 0 0 0,0 1 0 0 0,-1 1 0 0 0,-1 8 0 0 0,3 0 0 0 0,0 1 0 0 0,4-8 0 0 0,1-13 0 0 0,-3-2 0 0 0,7 0 0 0 0,2 3 0 0 0,1 1 0 0 0,-2 5 0 0 0,-4-4 0 0 0,-4-4 0 0 0,-4 2 0 0 0,-2 2 0 0 0,3 3 0 0 0,0 0 0 0 0,-1 4 0 0 0,4-1 0 0 0,0 2 0 0 0,-1 9 0 0 0,-3 0 0 0 0,-1 10 0 0 0,-2 9 0 0 0,-1 12 0 0 0,-1 10 0 0 0,0 10 0 0 0,9 0 0 0 0,3-6 0 0 0,0-12 0 0 0,-2-4 0 0 0,-3-17 0 0 0,-3-5 0 0 0,-2-7 0 0 0,-1-13 0 0 0,-1 2 0 0 0,0 3 0 0 0,-1-1 0 0 0,1 6 0 0 0,-1 1 0 0 0,1 0 0 0 0,0 7 0 0 0,0-7 0 0 0,0-7 0 0 0,0-5 0 0 0,0-10 0 0 0,0-10 0 0 0,0-2 0 0 0,0 0 0 0 0,0-2 0 0 0,0 10 0 0 0,0 7 0 0 0,0 7 0 0 0,0-3 0 0 0,0 3 0 0 0,0-6 0 0 0,0-8 0 0 0,0-8 0 0 0,4-6 0 0 0,3-1 0 0 0,-1-2 0 0 0,-1-1 0 0 0,-2 2 0 0 0,14 5 0 0 0,32 1 0 0 0,41 6 0 0 0,44 1 0 0 0,33-3 0 0 0,35-10 0 0 0,27 4 0 0 0,17-1 0 0 0,6-6 0 0 0,-3-10 0 0 0,-14-8 0 0 0,-9-6 0 0 0,-9-6 0 0 0,-4-2 0 0 0,-4 3 0 0 0,-4 0 0 0 0,1 1 0 0 0,-1-2 0 0 0,-2-1 0 0 0,-11 0 0 0 0,-19-1 0 0 0,-16-1 0 0 0,-14 0 0 0 0,-18 0 0 0 0,-16 0 0 0 0,-11-1 0 0 0,-9 1 0 0 0,0 0 0 0 0,4 0 0 0 0,0 0 0 0 0,14 0 0 0 0,7 0 0 0 0,8 0 0 0 0,3 0 0 0 0,4 0 0 0 0,4 0 0 0 0,-2 0 0 0 0,2 0 0 0 0,-4 0 0 0 0,1 0 0 0 0,-8 0 0 0 0,0 0 0 0 0,-2 0 0 0 0,-2 0 0 0 0,-3 0 0 0 0,4 0 0 0 0,-4 0 0 0 0,2 0 0 0 0,6 0 0 0 0,9 0 0 0 0,3 0 0 0 0,6 0 0 0 0,4 0 0 0 0,5 0 0 0 0,-8 0 0 0 0,-9 0 0 0 0,-13 0 0 0 0,-12 0 0 0 0,-11 0 0 0 0,-11 0 0 0 0,-7 0 0 0 0,3 0 0 0 0,1 0 0 0 0,7 0 0 0 0,10 0 0 0 0,14 0 0 0 0,6 0 0 0 0,6 0 0 0 0,-8 0 0 0 0,-6 0 0 0 0,-2 0 0 0 0,4 0 0 0 0,2 0 0 0 0,5 0 0 0 0,-4 0 0 0 0,-2 0 0 0 0,3 0 0 0 0,0 0 0 0 0,0 5 0 0 0,-2 1 0 0 0,-5 0 0 0 0,-8-1 0 0 0,-16-1 0 0 0,-14-2 0 0 0,-5-1 0 0 0,-4-1 0 0 0,1 0 0 0 0,0 0 0 0 0,7 0 0 0 0,-4 0 0 0 0,2-5 0 0 0,-3-2 0 0 0,3-9 0 0 0,-2-6 0 0 0,3 0 0 0 0,-7 4 0 0 0,1 5 0 0 0,-7 0 0 0 0,-7-12 0 0 0,-13-12 0 0 0,-13-18 0 0 0,-16-19 0 0 0,-8-17 0 0 0,-6-1 0 0 0,-1-10 0 0 0,0-11 0 0 0,1-11 0 0 0,2-2 0 0 0,1-10 0 0 0,1-10 0 0 0,0-13 0 0 0,1-9 0 0 0,-4-9 0 0 0,-7 1 0 0 0,-6-31 0 0 0,0-9 0 0 0,-7 3 0 0 0,-4 14 0 0 0,3 17 0 0 0,0 15 0 0 0,6 12 0 0 0,4 0 0 0 0,6 1 0 0 0,0-6 0 0 0,-9 0 0 0 0,-6-11 0 0 0,-3-10 0 0 0,-3-3 0 0 0,5 11 0 0 0,1 10 0 0 0,0 15 0 0 0,5 12 0 0 0,0 16 0 0 0,3 4 0 0 0,5 3 0 0 0,4-4 0 0 0,3-1 0 0 0,-2-4 0 0 0,-6-1 0 0 0,0-3 0 0 0,-7 5 0 0 0,-1 10 0 0 0,2 13 0 0 0,1 4 0 0 0,2 14 0 0 0,5 11 0 0 0,3 12 0 0 0,-2 11 0 0 0,1-1 0 0 0,2 2 0 0 0,1 0 0 0 0,2-2 0 0 0,-3-3 0 0 0,-5 3 0 0 0,-2-25 0 0 0,3-29 0 0 0,2-6 0 0 0,2 0 0 0 0,3 14 0 0 0,2 18 0 0 0,0 12 0 0 0,2 16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4.png"/><Relationship Id="rId12" Type="http://schemas.openxmlformats.org/officeDocument/2006/relationships/customXml" Target="../ink/ink5.xml"/><Relationship Id="rId17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openxmlformats.org/officeDocument/2006/relationships/customXml" Target="../ink/ink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.xml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9.sv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5.png"/><Relationship Id="rId1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9.xml"/><Relationship Id="rId13" Type="http://schemas.openxmlformats.org/officeDocument/2006/relationships/image" Target="../media/image17.png"/><Relationship Id="rId18" Type="http://schemas.openxmlformats.org/officeDocument/2006/relationships/customXml" Target="../ink/ink14.xml"/><Relationship Id="rId26" Type="http://schemas.openxmlformats.org/officeDocument/2006/relationships/customXml" Target="../ink/ink18.xml"/><Relationship Id="rId3" Type="http://schemas.openxmlformats.org/officeDocument/2006/relationships/image" Target="../media/image11.png"/><Relationship Id="rId21" Type="http://schemas.openxmlformats.org/officeDocument/2006/relationships/image" Target="../media/image21.png"/><Relationship Id="rId7" Type="http://schemas.openxmlformats.org/officeDocument/2006/relationships/image" Target="../media/image14.svg"/><Relationship Id="rId12" Type="http://schemas.openxmlformats.org/officeDocument/2006/relationships/customXml" Target="../ink/ink11.xml"/><Relationship Id="rId17" Type="http://schemas.openxmlformats.org/officeDocument/2006/relationships/image" Target="../media/image19.png"/><Relationship Id="rId25" Type="http://schemas.openxmlformats.org/officeDocument/2006/relationships/image" Target="../media/image23.png"/><Relationship Id="rId2" Type="http://schemas.openxmlformats.org/officeDocument/2006/relationships/customXml" Target="../ink/ink7.xml"/><Relationship Id="rId16" Type="http://schemas.openxmlformats.org/officeDocument/2006/relationships/customXml" Target="../ink/ink13.xml"/><Relationship Id="rId20" Type="http://schemas.openxmlformats.org/officeDocument/2006/relationships/customXml" Target="../ink/ink1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11" Type="http://schemas.openxmlformats.org/officeDocument/2006/relationships/image" Target="../media/image16.png"/><Relationship Id="rId24" Type="http://schemas.openxmlformats.org/officeDocument/2006/relationships/customXml" Target="../ink/ink17.xml"/><Relationship Id="rId5" Type="http://schemas.openxmlformats.org/officeDocument/2006/relationships/image" Target="../media/image12.png"/><Relationship Id="rId15" Type="http://schemas.openxmlformats.org/officeDocument/2006/relationships/image" Target="../media/image18.png"/><Relationship Id="rId23" Type="http://schemas.openxmlformats.org/officeDocument/2006/relationships/image" Target="../media/image22.png"/><Relationship Id="rId10" Type="http://schemas.openxmlformats.org/officeDocument/2006/relationships/customXml" Target="../ink/ink10.xml"/><Relationship Id="rId19" Type="http://schemas.openxmlformats.org/officeDocument/2006/relationships/image" Target="../media/image20.png"/><Relationship Id="rId4" Type="http://schemas.openxmlformats.org/officeDocument/2006/relationships/customXml" Target="../ink/ink8.xml"/><Relationship Id="rId9" Type="http://schemas.openxmlformats.org/officeDocument/2006/relationships/image" Target="../media/image15.png"/><Relationship Id="rId14" Type="http://schemas.openxmlformats.org/officeDocument/2006/relationships/customXml" Target="../ink/ink12.xml"/><Relationship Id="rId22" Type="http://schemas.openxmlformats.org/officeDocument/2006/relationships/customXml" Target="../ink/ink16.xml"/><Relationship Id="rId27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21.xml"/><Relationship Id="rId13" Type="http://schemas.openxmlformats.org/officeDocument/2006/relationships/image" Target="../media/image31.png"/><Relationship Id="rId3" Type="http://schemas.openxmlformats.org/officeDocument/2006/relationships/image" Target="../media/image25.png"/><Relationship Id="rId7" Type="http://schemas.openxmlformats.org/officeDocument/2006/relationships/image" Target="../media/image28.png"/><Relationship Id="rId12" Type="http://schemas.openxmlformats.org/officeDocument/2006/relationships/customXml" Target="../ink/ink23.xml"/><Relationship Id="rId17" Type="http://schemas.openxmlformats.org/officeDocument/2006/relationships/image" Target="../media/image32.png"/><Relationship Id="rId2" Type="http://schemas.openxmlformats.org/officeDocument/2006/relationships/customXml" Target="../ink/ink19.xml"/><Relationship Id="rId16" Type="http://schemas.openxmlformats.org/officeDocument/2006/relationships/customXml" Target="../ink/ink2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0.xml"/><Relationship Id="rId11" Type="http://schemas.openxmlformats.org/officeDocument/2006/relationships/image" Target="../media/image30.png"/><Relationship Id="rId5" Type="http://schemas.openxmlformats.org/officeDocument/2006/relationships/image" Target="../media/image27.svg"/><Relationship Id="rId15" Type="http://schemas.openxmlformats.org/officeDocument/2006/relationships/customXml" Target="../ink/ink25.xml"/><Relationship Id="rId10" Type="http://schemas.openxmlformats.org/officeDocument/2006/relationships/customXml" Target="../ink/ink22.xml"/><Relationship Id="rId4" Type="http://schemas.openxmlformats.org/officeDocument/2006/relationships/image" Target="../media/image26.png"/><Relationship Id="rId9" Type="http://schemas.openxmlformats.org/officeDocument/2006/relationships/image" Target="../media/image29.png"/><Relationship Id="rId14" Type="http://schemas.openxmlformats.org/officeDocument/2006/relationships/customXml" Target="../ink/ink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customXml" Target="../ink/ink27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30.xml"/><Relationship Id="rId5" Type="http://schemas.openxmlformats.org/officeDocument/2006/relationships/customXml" Target="../ink/ink29.xml"/><Relationship Id="rId4" Type="http://schemas.openxmlformats.org/officeDocument/2006/relationships/customXml" Target="../ink/ink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F0015-DFA6-C374-ECDF-FB73F0417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2351" y="76769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cs typeface="Calibri Light"/>
              </a:rPr>
              <a:t>Procéder</a:t>
            </a:r>
            <a:r>
              <a:rPr lang="en-US" dirty="0">
                <a:cs typeface="Calibri Light"/>
              </a:rPr>
              <a:t> de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               </a:t>
            </a:r>
            <a:r>
              <a:rPr lang="en-US" dirty="0" err="1">
                <a:cs typeface="Calibri Light"/>
              </a:rPr>
              <a:t>séparation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>
                <a:cs typeface="Calibri Light"/>
              </a:rPr>
              <a:t>de </a:t>
            </a:r>
            <a:r>
              <a:rPr lang="en-US" dirty="0" err="1">
                <a:cs typeface="Calibri Light"/>
              </a:rPr>
              <a:t>justin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carbonneau</a:t>
            </a:r>
            <a:endParaRPr lang="en-US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367260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929"/>
            <a:ext cx="7792529" cy="1122393"/>
          </a:xfrm>
        </p:spPr>
        <p:txBody>
          <a:bodyPr/>
          <a:lstStyle/>
          <a:p>
            <a:r>
              <a:rPr lang="en-US" dirty="0" err="1">
                <a:cs typeface="Calibri Light"/>
              </a:rPr>
              <a:t>sédimentation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0264" y="1129132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Laisse </a:t>
            </a:r>
            <a:r>
              <a:rPr lang="en-US" dirty="0" err="1">
                <a:cs typeface="Calibri"/>
              </a:rPr>
              <a:t>reposer</a:t>
            </a:r>
            <a:endParaRPr lang="en-US" dirty="0" err="1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B45C77D6-99B9-96FC-946E-14CF9A29C193}"/>
              </a:ext>
            </a:extLst>
          </p:cNvPr>
          <p:cNvSpPr/>
          <p:nvPr/>
        </p:nvSpPr>
        <p:spPr>
          <a:xfrm>
            <a:off x="1909063" y="2506973"/>
            <a:ext cx="2458527" cy="330679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70DC37D4-F367-1165-D0A9-36660C39DAD0}"/>
              </a:ext>
            </a:extLst>
          </p:cNvPr>
          <p:cNvSpPr/>
          <p:nvPr/>
        </p:nvSpPr>
        <p:spPr>
          <a:xfrm>
            <a:off x="6596081" y="2506972"/>
            <a:ext cx="2458527" cy="330679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F252C7B4-4CCE-6113-E4F6-6A292D1E7C72}"/>
              </a:ext>
            </a:extLst>
          </p:cNvPr>
          <p:cNvCxnSpPr/>
          <p:nvPr/>
        </p:nvCxnSpPr>
        <p:spPr>
          <a:xfrm>
            <a:off x="2030084" y="3690667"/>
            <a:ext cx="2337757" cy="483080"/>
          </a:xfrm>
          <a:prstGeom prst="curvedConnector3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454F5088-6899-E172-B93E-130E783E97CD}"/>
              </a:ext>
            </a:extLst>
          </p:cNvPr>
          <p:cNvSpPr/>
          <p:nvPr/>
        </p:nvSpPr>
        <p:spPr>
          <a:xfrm>
            <a:off x="3324920" y="4839856"/>
            <a:ext cx="848264" cy="79075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5A6F563-BEA2-0C34-6992-193C3A1AAEAA}"/>
              </a:ext>
            </a:extLst>
          </p:cNvPr>
          <p:cNvSpPr/>
          <p:nvPr/>
        </p:nvSpPr>
        <p:spPr>
          <a:xfrm>
            <a:off x="2850467" y="4221629"/>
            <a:ext cx="474453" cy="51758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439399E-8B2E-B920-992E-51098F5D635F}"/>
              </a:ext>
            </a:extLst>
          </p:cNvPr>
          <p:cNvSpPr/>
          <p:nvPr/>
        </p:nvSpPr>
        <p:spPr>
          <a:xfrm>
            <a:off x="2419146" y="4739213"/>
            <a:ext cx="186906" cy="21566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52EF32E9-2FC5-057E-0C5B-BBFDAE989367}"/>
              </a:ext>
            </a:extLst>
          </p:cNvPr>
          <p:cNvCxnSpPr>
            <a:cxnSpLocks/>
          </p:cNvCxnSpPr>
          <p:nvPr/>
        </p:nvCxnSpPr>
        <p:spPr>
          <a:xfrm>
            <a:off x="6702724" y="3762554"/>
            <a:ext cx="2251493" cy="468702"/>
          </a:xfrm>
          <a:prstGeom prst="curvedConnector3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535C4E0B-800F-A844-AE92-C5BCBB71A95A}"/>
              </a:ext>
            </a:extLst>
          </p:cNvPr>
          <p:cNvSpPr/>
          <p:nvPr/>
        </p:nvSpPr>
        <p:spPr>
          <a:xfrm>
            <a:off x="6832995" y="4681704"/>
            <a:ext cx="848264" cy="79075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D28FB39-CE47-78E6-2DB7-A3431E242A34}"/>
              </a:ext>
            </a:extLst>
          </p:cNvPr>
          <p:cNvSpPr/>
          <p:nvPr/>
        </p:nvSpPr>
        <p:spPr>
          <a:xfrm>
            <a:off x="8515146" y="3502761"/>
            <a:ext cx="129397" cy="258792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929"/>
            <a:ext cx="7792529" cy="1122393"/>
          </a:xfrm>
        </p:spPr>
        <p:txBody>
          <a:bodyPr/>
          <a:lstStyle/>
          <a:p>
            <a:r>
              <a:rPr lang="en-US" dirty="0" err="1">
                <a:cs typeface="Calibri Light"/>
              </a:rPr>
              <a:t>dicontation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0264" y="1129132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transuider</a:t>
            </a:r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B45C77D6-99B9-96FC-946E-14CF9A29C193}"/>
              </a:ext>
            </a:extLst>
          </p:cNvPr>
          <p:cNvSpPr/>
          <p:nvPr/>
        </p:nvSpPr>
        <p:spPr>
          <a:xfrm rot="5400000">
            <a:off x="1693403" y="695426"/>
            <a:ext cx="2458527" cy="330679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70DC37D4-F367-1165-D0A9-36660C39DAD0}"/>
              </a:ext>
            </a:extLst>
          </p:cNvPr>
          <p:cNvSpPr/>
          <p:nvPr/>
        </p:nvSpPr>
        <p:spPr>
          <a:xfrm>
            <a:off x="5604043" y="3628406"/>
            <a:ext cx="4169432" cy="330679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F252C7B4-4CCE-6113-E4F6-6A292D1E7C72}"/>
              </a:ext>
            </a:extLst>
          </p:cNvPr>
          <p:cNvCxnSpPr/>
          <p:nvPr/>
        </p:nvCxnSpPr>
        <p:spPr>
          <a:xfrm>
            <a:off x="1685027" y="1591573"/>
            <a:ext cx="2337757" cy="483080"/>
          </a:xfrm>
          <a:prstGeom prst="curvedConnector3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454F5088-6899-E172-B93E-130E783E97CD}"/>
              </a:ext>
            </a:extLst>
          </p:cNvPr>
          <p:cNvSpPr/>
          <p:nvPr/>
        </p:nvSpPr>
        <p:spPr>
          <a:xfrm>
            <a:off x="1527750" y="2640120"/>
            <a:ext cx="848264" cy="79075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5A6F563-BEA2-0C34-6992-193C3A1AAEAA}"/>
              </a:ext>
            </a:extLst>
          </p:cNvPr>
          <p:cNvSpPr/>
          <p:nvPr/>
        </p:nvSpPr>
        <p:spPr>
          <a:xfrm>
            <a:off x="2850467" y="2266308"/>
            <a:ext cx="474453" cy="51758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439399E-8B2E-B920-992E-51098F5D635F}"/>
              </a:ext>
            </a:extLst>
          </p:cNvPr>
          <p:cNvSpPr/>
          <p:nvPr/>
        </p:nvSpPr>
        <p:spPr>
          <a:xfrm>
            <a:off x="3799372" y="2021892"/>
            <a:ext cx="186906" cy="21566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52EF32E9-2FC5-057E-0C5B-BBFDAE989367}"/>
              </a:ext>
            </a:extLst>
          </p:cNvPr>
          <p:cNvCxnSpPr>
            <a:cxnSpLocks/>
          </p:cNvCxnSpPr>
          <p:nvPr/>
        </p:nvCxnSpPr>
        <p:spPr>
          <a:xfrm flipV="1">
            <a:off x="5725064" y="5180162"/>
            <a:ext cx="4034285" cy="264542"/>
          </a:xfrm>
          <a:prstGeom prst="curvedConnector3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535C4E0B-800F-A844-AE92-C5BCBB71A95A}"/>
              </a:ext>
            </a:extLst>
          </p:cNvPr>
          <p:cNvSpPr/>
          <p:nvPr/>
        </p:nvSpPr>
        <p:spPr>
          <a:xfrm>
            <a:off x="5912844" y="4494798"/>
            <a:ext cx="848264" cy="79075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D28FB39-CE47-78E6-2DB7-A3431E242A34}"/>
              </a:ext>
            </a:extLst>
          </p:cNvPr>
          <p:cNvSpPr/>
          <p:nvPr/>
        </p:nvSpPr>
        <p:spPr>
          <a:xfrm>
            <a:off x="7983184" y="6133818"/>
            <a:ext cx="129397" cy="258792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637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929"/>
            <a:ext cx="7792529" cy="1122393"/>
          </a:xfrm>
        </p:spPr>
        <p:txBody>
          <a:bodyPr/>
          <a:lstStyle/>
          <a:p>
            <a:r>
              <a:rPr lang="en-US" dirty="0">
                <a:cs typeface="Calibri Light"/>
              </a:rPr>
              <a:t>filtration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9773" y="1042868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résidu</a:t>
            </a:r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B45C77D6-99B9-96FC-946E-14CF9A29C193}"/>
              </a:ext>
            </a:extLst>
          </p:cNvPr>
          <p:cNvSpPr/>
          <p:nvPr/>
        </p:nvSpPr>
        <p:spPr>
          <a:xfrm rot="5400000">
            <a:off x="2254119" y="134709"/>
            <a:ext cx="2472904" cy="444260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70DC37D4-F367-1165-D0A9-36660C39DAD0}"/>
              </a:ext>
            </a:extLst>
          </p:cNvPr>
          <p:cNvSpPr/>
          <p:nvPr/>
        </p:nvSpPr>
        <p:spPr>
          <a:xfrm>
            <a:off x="5719062" y="3599651"/>
            <a:ext cx="3953772" cy="330679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F252C7B4-4CCE-6113-E4F6-6A292D1E7C72}"/>
              </a:ext>
            </a:extLst>
          </p:cNvPr>
          <p:cNvCxnSpPr/>
          <p:nvPr/>
        </p:nvCxnSpPr>
        <p:spPr>
          <a:xfrm>
            <a:off x="1685027" y="1591573"/>
            <a:ext cx="3344172" cy="986287"/>
          </a:xfrm>
          <a:prstGeom prst="curvedConnector3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454F5088-6899-E172-B93E-130E783E97CD}"/>
              </a:ext>
            </a:extLst>
          </p:cNvPr>
          <p:cNvSpPr/>
          <p:nvPr/>
        </p:nvSpPr>
        <p:spPr>
          <a:xfrm>
            <a:off x="4245071" y="1317403"/>
            <a:ext cx="848264" cy="79075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5A6F563-BEA2-0C34-6992-193C3A1AAEAA}"/>
              </a:ext>
            </a:extLst>
          </p:cNvPr>
          <p:cNvSpPr/>
          <p:nvPr/>
        </p:nvSpPr>
        <p:spPr>
          <a:xfrm>
            <a:off x="2850467" y="2266308"/>
            <a:ext cx="474453" cy="51758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439399E-8B2E-B920-992E-51098F5D635F}"/>
              </a:ext>
            </a:extLst>
          </p:cNvPr>
          <p:cNvSpPr/>
          <p:nvPr/>
        </p:nvSpPr>
        <p:spPr>
          <a:xfrm>
            <a:off x="6904881" y="6220081"/>
            <a:ext cx="186906" cy="21566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52EF32E9-2FC5-057E-0C5B-BBFDAE989367}"/>
              </a:ext>
            </a:extLst>
          </p:cNvPr>
          <p:cNvCxnSpPr>
            <a:cxnSpLocks/>
          </p:cNvCxnSpPr>
          <p:nvPr/>
        </p:nvCxnSpPr>
        <p:spPr>
          <a:xfrm flipV="1">
            <a:off x="5725064" y="5180162"/>
            <a:ext cx="4034285" cy="264542"/>
          </a:xfrm>
          <a:prstGeom prst="curvedConnector3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4D28FB39-CE47-78E6-2DB7-A3431E242A34}"/>
              </a:ext>
            </a:extLst>
          </p:cNvPr>
          <p:cNvSpPr/>
          <p:nvPr/>
        </p:nvSpPr>
        <p:spPr>
          <a:xfrm>
            <a:off x="7983184" y="6133818"/>
            <a:ext cx="129397" cy="258792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875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929"/>
            <a:ext cx="7792529" cy="1122393"/>
          </a:xfrm>
        </p:spPr>
        <p:txBody>
          <a:bodyPr/>
          <a:lstStyle/>
          <a:p>
            <a:r>
              <a:rPr lang="en-US" dirty="0" err="1">
                <a:cs typeface="Calibri Light"/>
              </a:rPr>
              <a:t>évaporation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0264" y="1057245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homogaine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47F1488-39A0-7EF5-8B3B-F98D7E345565}"/>
              </a:ext>
            </a:extLst>
          </p:cNvPr>
          <p:cNvSpPr/>
          <p:nvPr/>
        </p:nvSpPr>
        <p:spPr>
          <a:xfrm>
            <a:off x="419818" y="3329508"/>
            <a:ext cx="3953773" cy="2631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AB954-DC51-56CE-5236-2EB36DDB96BA}"/>
              </a:ext>
            </a:extLst>
          </p:cNvPr>
          <p:cNvSpPr/>
          <p:nvPr/>
        </p:nvSpPr>
        <p:spPr>
          <a:xfrm>
            <a:off x="1730458" y="2419996"/>
            <a:ext cx="1322717" cy="2587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FAFACDCB-BADF-3ECB-4E51-D47BDE32547A}"/>
              </a:ext>
            </a:extLst>
          </p:cNvPr>
          <p:cNvSpPr/>
          <p:nvPr/>
        </p:nvSpPr>
        <p:spPr>
          <a:xfrm>
            <a:off x="5149967" y="4695357"/>
            <a:ext cx="2415396" cy="158150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9716A3-CA47-E021-6223-3C216EEFEBEA}"/>
              </a:ext>
            </a:extLst>
          </p:cNvPr>
          <p:cNvSpPr/>
          <p:nvPr/>
        </p:nvSpPr>
        <p:spPr>
          <a:xfrm>
            <a:off x="5943023" y="3915240"/>
            <a:ext cx="819510" cy="1854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Graphic 16" descr="Cloud outline">
            <a:extLst>
              <a:ext uri="{FF2B5EF4-FFF2-40B4-BE49-F238E27FC236}">
                <a16:creationId xmlns:a16="http://schemas.microsoft.com/office/drawing/2014/main" id="{007CCD3D-DB50-52A3-B31C-F2A14EA8F9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860000">
            <a:off x="1424355" y="316742"/>
            <a:ext cx="1920815" cy="193519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B0364774-707C-1AB6-6DB4-BFEDF59C09C4}"/>
                  </a:ext>
                </a:extLst>
              </p14:cNvPr>
              <p14:cNvContentPartPr/>
              <p14:nvPr/>
            </p14:nvContentPartPr>
            <p14:xfrm>
              <a:off x="5924288" y="2014173"/>
              <a:ext cx="1620832" cy="1681388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B0364774-707C-1AB6-6DB4-BFEDF59C09C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06291" y="1996179"/>
                <a:ext cx="1656467" cy="17170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B242FD4-E375-9427-CB26-36CA396CADF9}"/>
                  </a:ext>
                </a:extLst>
              </p14:cNvPr>
              <p14:cNvContentPartPr/>
              <p14:nvPr/>
            </p14:nvContentPartPr>
            <p14:xfrm>
              <a:off x="6907328" y="2501717"/>
              <a:ext cx="3787799" cy="2079099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B242FD4-E375-9427-CB26-36CA396CADF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889330" y="2484079"/>
                <a:ext cx="3823434" cy="21147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1B68910F-E1FE-7D5F-1EA0-1576506D3C84}"/>
                  </a:ext>
                </a:extLst>
              </p14:cNvPr>
              <p14:cNvContentPartPr/>
              <p14:nvPr/>
            </p14:nvContentPartPr>
            <p14:xfrm>
              <a:off x="8212412" y="1749719"/>
              <a:ext cx="3052919" cy="2120238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1B68910F-E1FE-7D5F-1EA0-1576506D3C8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194773" y="1731723"/>
                <a:ext cx="3088556" cy="21558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A56FCD33-A61E-D040-995C-E2A527C5F00D}"/>
                  </a:ext>
                </a:extLst>
              </p14:cNvPr>
              <p14:cNvContentPartPr/>
              <p14:nvPr/>
            </p14:nvContentPartPr>
            <p14:xfrm>
              <a:off x="7556832" y="1739578"/>
              <a:ext cx="647737" cy="284846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A56FCD33-A61E-D040-995C-E2A527C5F00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539199" y="1721955"/>
                <a:ext cx="683363" cy="3204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672671E5-2260-6E68-5921-8B217E67EEF7}"/>
                  </a:ext>
                </a:extLst>
              </p14:cNvPr>
              <p14:cNvContentPartPr/>
              <p14:nvPr/>
            </p14:nvContentPartPr>
            <p14:xfrm>
              <a:off x="8658405" y="2317250"/>
              <a:ext cx="2217168" cy="1766805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672671E5-2260-6E68-5921-8B217E67EEF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640409" y="2299614"/>
                <a:ext cx="2252801" cy="1802436"/>
              </a:xfrm>
              <a:prstGeom prst="rect">
                <a:avLst/>
              </a:prstGeom>
            </p:spPr>
          </p:pic>
        </mc:Fallback>
      </mc:AlternateContent>
      <p:pic>
        <p:nvPicPr>
          <p:cNvPr id="22" name="Graphic 22" descr="Beaker with solid fill">
            <a:extLst>
              <a:ext uri="{FF2B5EF4-FFF2-40B4-BE49-F238E27FC236}">
                <a16:creationId xmlns:a16="http://schemas.microsoft.com/office/drawing/2014/main" id="{71C29B2D-2AF0-DCC1-F461-4EAB7F835E4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563819" y="4121989"/>
            <a:ext cx="2898475" cy="286972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270BAD44-4609-28B0-9228-36494B1664AC}"/>
                  </a:ext>
                </a:extLst>
              </p14:cNvPr>
              <p14:cNvContentPartPr/>
              <p14:nvPr/>
            </p14:nvContentPartPr>
            <p14:xfrm>
              <a:off x="6552630" y="3853701"/>
              <a:ext cx="388782" cy="528964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270BAD44-4609-28B0-9228-36494B1664AC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534647" y="3835709"/>
                <a:ext cx="424387" cy="56458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1037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F468A-EAEE-01E2-1D8C-81B6D96B1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distillation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B18013-D643-DF06-4D2E-FDF9CAEB1D5D}"/>
              </a:ext>
            </a:extLst>
          </p:cNvPr>
          <p:cNvSpPr/>
          <p:nvPr/>
        </p:nvSpPr>
        <p:spPr>
          <a:xfrm>
            <a:off x="1816722" y="2535015"/>
            <a:ext cx="1322717" cy="2587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D346F676-0523-CA85-D251-9CA0269AC24E}"/>
              </a:ext>
            </a:extLst>
          </p:cNvPr>
          <p:cNvSpPr/>
          <p:nvPr/>
        </p:nvSpPr>
        <p:spPr>
          <a:xfrm>
            <a:off x="563591" y="3473281"/>
            <a:ext cx="3953773" cy="2631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D4A8AC3F-D77C-161E-6C28-EFA069524D1B}"/>
                  </a:ext>
                </a:extLst>
              </p14:cNvPr>
              <p14:cNvContentPartPr/>
              <p14:nvPr/>
            </p14:nvContentPartPr>
            <p14:xfrm>
              <a:off x="1838798" y="315373"/>
              <a:ext cx="7792030" cy="218107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D4A8AC3F-D77C-161E-6C28-EFA069524D1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21159" y="297377"/>
                <a:ext cx="7827668" cy="22167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2D4763A-E186-D917-5F38-E0795B7922C7}"/>
                  </a:ext>
                </a:extLst>
              </p14:cNvPr>
              <p14:cNvContentPartPr/>
              <p14:nvPr/>
            </p14:nvContentPartPr>
            <p14:xfrm>
              <a:off x="3117006" y="1217603"/>
              <a:ext cx="5596551" cy="1472457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2D4763A-E186-D917-5F38-E0795B7922C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99367" y="1199967"/>
                <a:ext cx="5632189" cy="1508090"/>
              </a:xfrm>
              <a:prstGeom prst="rect">
                <a:avLst/>
              </a:prstGeom>
            </p:spPr>
          </p:pic>
        </mc:Fallback>
      </mc:AlternateContent>
      <p:pic>
        <p:nvPicPr>
          <p:cNvPr id="10" name="Graphic 10" descr="Baguette with solid fill">
            <a:extLst>
              <a:ext uri="{FF2B5EF4-FFF2-40B4-BE49-F238E27FC236}">
                <a16:creationId xmlns:a16="http://schemas.microsoft.com/office/drawing/2014/main" id="{A3EB7CB6-9236-7795-C12B-720F5823C02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-2640000">
            <a:off x="8579771" y="3193960"/>
            <a:ext cx="1431985" cy="143198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E7DF4DDF-6F56-5A8B-EF7F-1949C5F7DE22}"/>
                  </a:ext>
                </a:extLst>
              </p14:cNvPr>
              <p14:cNvContentPartPr/>
              <p14:nvPr/>
            </p14:nvContentPartPr>
            <p14:xfrm>
              <a:off x="7494739" y="3250839"/>
              <a:ext cx="4520044" cy="2742474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E7DF4DDF-6F56-5A8B-EF7F-1949C5F7DE2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477101" y="3232841"/>
                <a:ext cx="4555680" cy="27781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8C8F2D34-F32E-68B2-0E22-4B30278EE700}"/>
                  </a:ext>
                </a:extLst>
              </p14:cNvPr>
              <p14:cNvContentPartPr/>
              <p14:nvPr/>
            </p14:nvContentPartPr>
            <p14:xfrm>
              <a:off x="7941095" y="3529285"/>
              <a:ext cx="700498" cy="657216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8C8F2D34-F32E-68B2-0E22-4B30278EE70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923466" y="3511659"/>
                <a:ext cx="736117" cy="69282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6E116782-AB99-071F-7132-A2442056CE14}"/>
                  </a:ext>
                </a:extLst>
              </p14:cNvPr>
              <p14:cNvContentPartPr/>
              <p14:nvPr/>
            </p14:nvContentPartPr>
            <p14:xfrm>
              <a:off x="7918352" y="4236373"/>
              <a:ext cx="720009" cy="932637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6E116782-AB99-071F-7132-A2442056CE14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900361" y="4218382"/>
                <a:ext cx="755632" cy="9682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3722C033-ADDE-C074-B6CA-8ECA78D4077D}"/>
                  </a:ext>
                </a:extLst>
              </p14:cNvPr>
              <p14:cNvContentPartPr/>
              <p14:nvPr/>
            </p14:nvContentPartPr>
            <p14:xfrm>
              <a:off x="7991321" y="5054361"/>
              <a:ext cx="2558983" cy="735675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3722C033-ADDE-C074-B6CA-8ECA78D4077D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973683" y="5036734"/>
                <a:ext cx="2594619" cy="7712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DA2B9BC3-2E7A-A159-75D0-4FEBD75EBCA1}"/>
                  </a:ext>
                </a:extLst>
              </p14:cNvPr>
              <p14:cNvContentPartPr/>
              <p14:nvPr/>
            </p14:nvContentPartPr>
            <p14:xfrm>
              <a:off x="9095518" y="4715913"/>
              <a:ext cx="1029524" cy="519977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DA2B9BC3-2E7A-A159-75D0-4FEBD75EBCA1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077885" y="4697921"/>
                <a:ext cx="1065149" cy="55560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B56A75A7-1DD6-4AA7-E076-10CB8D92F97F}"/>
                  </a:ext>
                </a:extLst>
              </p14:cNvPr>
              <p14:cNvContentPartPr/>
              <p14:nvPr/>
            </p14:nvContentPartPr>
            <p14:xfrm>
              <a:off x="10030167" y="3291870"/>
              <a:ext cx="780165" cy="963758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B56A75A7-1DD6-4AA7-E076-10CB8D92F97F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012534" y="3274236"/>
                <a:ext cx="815791" cy="9993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B04F34EA-3FC6-815B-C384-8B39F3DEF284}"/>
                  </a:ext>
                </a:extLst>
              </p14:cNvPr>
              <p14:cNvContentPartPr/>
              <p14:nvPr/>
            </p14:nvContentPartPr>
            <p14:xfrm>
              <a:off x="10325725" y="4225450"/>
              <a:ext cx="1098030" cy="44675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B04F34EA-3FC6-815B-C384-8B39F3DEF284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0308090" y="4207825"/>
                <a:ext cx="1133659" cy="4823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4FBE21B0-8F94-5575-A65F-E1A310529372}"/>
                  </a:ext>
                </a:extLst>
              </p14:cNvPr>
              <p14:cNvContentPartPr/>
              <p14:nvPr/>
            </p14:nvContentPartPr>
            <p14:xfrm>
              <a:off x="10758498" y="5097816"/>
              <a:ext cx="1111185" cy="622308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4FBE21B0-8F94-5575-A65F-E1A310529372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0740506" y="5079830"/>
                <a:ext cx="1146809" cy="65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3396E26E-157D-A5DF-A6FF-5FC258577D5C}"/>
                  </a:ext>
                </a:extLst>
              </p14:cNvPr>
              <p14:cNvContentPartPr/>
              <p14:nvPr/>
            </p14:nvContentPartPr>
            <p14:xfrm>
              <a:off x="11271426" y="4699286"/>
              <a:ext cx="641095" cy="414644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3396E26E-157D-A5DF-A6FF-5FC258577D5C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1253798" y="4681305"/>
                <a:ext cx="676711" cy="4502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E05F7CE5-7FDF-3BED-F7C9-F94E6B332FF2}"/>
                  </a:ext>
                </a:extLst>
              </p14:cNvPr>
              <p14:cNvContentPartPr/>
              <p14:nvPr/>
            </p14:nvContentPartPr>
            <p14:xfrm>
              <a:off x="10918363" y="3318657"/>
              <a:ext cx="732490" cy="649202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E05F7CE5-7FDF-3BED-F7C9-F94E6B332FF2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900734" y="3300664"/>
                <a:ext cx="768107" cy="68482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03634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C158E-AD30-DC55-9868-5C9C581FF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464" y="-51818"/>
            <a:ext cx="10515600" cy="1325563"/>
          </a:xfrm>
        </p:spPr>
        <p:txBody>
          <a:bodyPr/>
          <a:lstStyle/>
          <a:p>
            <a:r>
              <a:rPr lang="en-US" dirty="0">
                <a:cs typeface="Calibri Light"/>
              </a:rPr>
              <a:t>distillation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2FF6BBA-BCE3-27B4-17C6-80FE6E9C803E}"/>
                  </a:ext>
                </a:extLst>
              </p14:cNvPr>
              <p14:cNvContentPartPr/>
              <p14:nvPr/>
            </p14:nvContentPartPr>
            <p14:xfrm>
              <a:off x="836729" y="2759929"/>
              <a:ext cx="15240" cy="152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2FF6BBA-BCE3-27B4-17C6-80FE6E9C803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969" y="2696429"/>
                <a:ext cx="1524000" cy="14097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Graphic 5" descr="Flask outline">
            <a:extLst>
              <a:ext uri="{FF2B5EF4-FFF2-40B4-BE49-F238E27FC236}">
                <a16:creationId xmlns:a16="http://schemas.microsoft.com/office/drawing/2014/main" id="{4F0F1B7C-1800-9CF6-8C6B-3475E52D9A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385313" y="2382328"/>
            <a:ext cx="3962399" cy="391926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FC14EF4F-DB48-B9FB-6199-CBB1ED6E36C2}"/>
                  </a:ext>
                </a:extLst>
              </p14:cNvPr>
              <p14:cNvContentPartPr/>
              <p14:nvPr/>
            </p14:nvContentPartPr>
            <p14:xfrm>
              <a:off x="924100" y="674823"/>
              <a:ext cx="8827048" cy="2790508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FC14EF4F-DB48-B9FB-6199-CBB1ED6E36C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06461" y="656824"/>
                <a:ext cx="8862686" cy="28261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14DE88DF-6175-50B6-F89C-145750CCC7F4}"/>
                  </a:ext>
                </a:extLst>
              </p14:cNvPr>
              <p14:cNvContentPartPr/>
              <p14:nvPr/>
            </p14:nvContentPartPr>
            <p14:xfrm>
              <a:off x="2010573" y="1292653"/>
              <a:ext cx="6872779" cy="2022824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14DE88DF-6175-50B6-F89C-145750CCC7F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992934" y="1275016"/>
                <a:ext cx="6908417" cy="205845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11CB2ABE-9FC9-C382-DC57-F1F19F5382B7}"/>
                  </a:ext>
                </a:extLst>
              </p14:cNvPr>
              <p14:cNvContentPartPr/>
              <p14:nvPr/>
            </p14:nvContentPartPr>
            <p14:xfrm>
              <a:off x="4194604" y="266498"/>
              <a:ext cx="5734708" cy="3075962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11CB2ABE-9FC9-C382-DC57-F1F19F5382B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176605" y="248499"/>
                <a:ext cx="5770345" cy="311159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52B3A40-A7DD-1AB8-1137-000474FC93F6}"/>
                  </a:ext>
                </a:extLst>
              </p14:cNvPr>
              <p14:cNvContentPartPr/>
              <p14:nvPr/>
            </p14:nvContentPartPr>
            <p14:xfrm>
              <a:off x="2102205" y="5610982"/>
              <a:ext cx="15240" cy="1524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52B3A40-A7DD-1AB8-1137-000474FC93F6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355445" y="4864222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D4A73484-7AD3-15B2-F238-1A790D216CD6}"/>
                  </a:ext>
                </a:extLst>
              </p14:cNvPr>
              <p14:cNvContentPartPr/>
              <p14:nvPr/>
            </p14:nvContentPartPr>
            <p14:xfrm>
              <a:off x="1970458" y="5813673"/>
              <a:ext cx="15240" cy="152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D4A73484-7AD3-15B2-F238-1A790D216CD6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208458" y="5066913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C056B989-D488-71D5-18B5-BE7A9A2728F4}"/>
                  </a:ext>
                </a:extLst>
              </p14:cNvPr>
              <p14:cNvContentPartPr/>
              <p14:nvPr/>
            </p14:nvContentPartPr>
            <p14:xfrm>
              <a:off x="1595479" y="4242811"/>
              <a:ext cx="15240" cy="1524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C056B989-D488-71D5-18B5-BE7A9A2728F4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33479" y="3496051"/>
                <a:ext cx="1524000" cy="1524000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0AD2A64-F4B9-CB28-4CA9-8F0EFF65C5F0}"/>
              </a:ext>
            </a:extLst>
          </p:cNvPr>
          <p:cNvSpPr/>
          <p:nvPr/>
        </p:nvSpPr>
        <p:spPr>
          <a:xfrm>
            <a:off x="426720" y="6187439"/>
            <a:ext cx="2774830" cy="6469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5BC51B29-A9E6-3964-7D9A-43F372FB73AC}"/>
                  </a:ext>
                </a:extLst>
              </p14:cNvPr>
              <p14:cNvContentPartPr/>
              <p14:nvPr/>
            </p14:nvContentPartPr>
            <p14:xfrm>
              <a:off x="6792382" y="2478267"/>
              <a:ext cx="5315052" cy="3187857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5BC51B29-A9E6-3964-7D9A-43F372FB73AC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774383" y="2460269"/>
                <a:ext cx="5350690" cy="322349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76661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9567E-B059-AE6A-E06C-2C5C44AF9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Colonne</a:t>
            </a:r>
            <a:r>
              <a:rPr lang="en-US" dirty="0">
                <a:cs typeface="Calibri Light"/>
              </a:rPr>
              <a:t> distillation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535D626-9DB3-803F-AD83-C84FA4CB2AFC}"/>
                  </a:ext>
                </a:extLst>
              </p14:cNvPr>
              <p14:cNvContentPartPr/>
              <p14:nvPr/>
            </p14:nvContentPartPr>
            <p14:xfrm>
              <a:off x="3936549" y="878122"/>
              <a:ext cx="15240" cy="15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535D626-9DB3-803F-AD83-C84FA4CB2AF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74549" y="116122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74EA86B-6FCC-1886-566F-C316E065AA06}"/>
                  </a:ext>
                </a:extLst>
              </p14:cNvPr>
              <p14:cNvContentPartPr/>
              <p14:nvPr/>
            </p14:nvContentPartPr>
            <p14:xfrm>
              <a:off x="4727051" y="888257"/>
              <a:ext cx="15240" cy="152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74EA86B-6FCC-1886-566F-C316E065AA0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80291" y="141497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67129879-FD87-1ADD-3436-776084AF7A3C}"/>
                  </a:ext>
                </a:extLst>
              </p14:cNvPr>
              <p14:cNvContentPartPr/>
              <p14:nvPr/>
            </p14:nvContentPartPr>
            <p14:xfrm>
              <a:off x="2629188" y="1141622"/>
              <a:ext cx="15240" cy="152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67129879-FD87-1ADD-3436-776084AF7A3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82428" y="394862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D2E10836-5492-C734-C2E5-502FDA95604F}"/>
                  </a:ext>
                </a:extLst>
              </p14:cNvPr>
              <p14:cNvContentPartPr/>
              <p14:nvPr/>
            </p14:nvContentPartPr>
            <p14:xfrm>
              <a:off x="2233940" y="908528"/>
              <a:ext cx="15240" cy="152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D2E10836-5492-C734-C2E5-502FDA95604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87180" y="161768"/>
                <a:ext cx="1524000" cy="152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52207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Procéder de                séparation   de justin carbonneau</vt:lpstr>
      <vt:lpstr>sédimentation</vt:lpstr>
      <vt:lpstr>dicontation</vt:lpstr>
      <vt:lpstr>filtration</vt:lpstr>
      <vt:lpstr>évaporation</vt:lpstr>
      <vt:lpstr>distillation</vt:lpstr>
      <vt:lpstr>distillation</vt:lpstr>
      <vt:lpstr>Colonne distillation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143</cp:revision>
  <dcterms:created xsi:type="dcterms:W3CDTF">2022-12-20T20:05:24Z</dcterms:created>
  <dcterms:modified xsi:type="dcterms:W3CDTF">2022-12-20T20:40:08Z</dcterms:modified>
</cp:coreProperties>
</file>