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2EEA16-1D19-43B6-8916-D26204EA15FF}" v="79" dt="2023-02-24T16:05:52.9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998453" y="-1566203"/>
            <a:ext cx="9144000" cy="2387600"/>
          </a:xfrm>
        </p:spPr>
        <p:txBody>
          <a:bodyPr/>
          <a:lstStyle/>
          <a:p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halley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264" y="985359"/>
            <a:ext cx="9144000" cy="512070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comlet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halley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edmond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halley</a:t>
            </a:r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Période</a:t>
            </a:r>
            <a:r>
              <a:rPr lang="en-US" dirty="0">
                <a:cs typeface="Calibri"/>
              </a:rPr>
              <a:t> de temps1987</a:t>
            </a:r>
          </a:p>
          <a:p>
            <a:r>
              <a:rPr lang="en-US" dirty="0" err="1">
                <a:cs typeface="Calibri"/>
              </a:rPr>
              <a:t>Nationalié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anglais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 err="1">
                <a:cs typeface="Calibri"/>
              </a:rPr>
              <a:t>Decouverte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comete</a:t>
            </a:r>
          </a:p>
          <a:p>
            <a:r>
              <a:rPr lang="en-US" dirty="0" err="1">
                <a:cs typeface="Calibri"/>
              </a:rPr>
              <a:t>Annecdote</a:t>
            </a:r>
            <a:r>
              <a:rPr lang="en-US" dirty="0">
                <a:cs typeface="Calibri"/>
              </a:rPr>
              <a:t> il </a:t>
            </a:r>
            <a:r>
              <a:rPr lang="en-US" dirty="0" err="1">
                <a:cs typeface="Calibri"/>
              </a:rPr>
              <a:t>est</a:t>
            </a:r>
            <a:r>
              <a:rPr lang="en-US" dirty="0">
                <a:cs typeface="Calibri"/>
              </a:rPr>
              <a:t> mort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Nom halley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19</cp:revision>
  <dcterms:created xsi:type="dcterms:W3CDTF">2023-02-24T16:02:39Z</dcterms:created>
  <dcterms:modified xsi:type="dcterms:W3CDTF">2023-02-24T16:05:55Z</dcterms:modified>
</cp:coreProperties>
</file>