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4" d="100"/>
          <a:sy n="54" d="100"/>
        </p:scale>
        <p:origin x="5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2023-03-01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326093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2023-03-01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840693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2023-03-01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575965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2023-03-01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103583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2023-03-01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69086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2023-03-01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248267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2023-03-01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14000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2023-03-01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428925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2023-03-01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882669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2023-03-01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51205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C451-6E1E-4E2E-B322-8ED394B9E817}" type="datetimeFigureOut">
              <a:rPr lang="fr-CA" smtClean="0"/>
              <a:t>2023-03-01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16132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AC451-6E1E-4E2E-B322-8ED394B9E817}" type="datetimeFigureOut">
              <a:rPr lang="fr-CA" smtClean="0"/>
              <a:t>2023-03-01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8BD15-D582-4136-B699-49D0C68C045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070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0.54.10.10/UserCheck/PortalMain?IID=%7b1B769F43-4C08-F9C9-1828-03FDCEACC627%7d&amp;origUrl=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Newton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Justin </a:t>
            </a:r>
            <a:r>
              <a:rPr lang="fr-CA" dirty="0" err="1"/>
              <a:t>carbonneau</a:t>
            </a:r>
            <a:endParaRPr lang="fr-CA" dirty="0"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0" y="6438900"/>
          <a:ext cx="12192000" cy="365760"/>
        </p:xfrm>
        <a:graphic>
          <a:graphicData uri="http://schemas.openxmlformats.org/drawingml/2006/table">
            <a:tbl>
              <a:tblPr firstRow="1" bandRow="1">
                <a:solidFill>
                  <a:srgbClr val="F6F6F6">
                    <a:alpha val="29412"/>
                  </a:srgbClr>
                </a:solidFill>
                <a:tableStyleId>{5C22544A-7EE6-4342-B048-85BDC9FD1C3A}</a:tableStyleId>
              </a:tblPr>
              <a:tblGrid>
                <a:gridCol w="41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400" b="1">
                          <a:solidFill>
                            <a:srgbClr val="000000"/>
                          </a:solidFill>
                          <a:latin typeface="Arial"/>
                        </a:rPr>
                        <a:t>Check Point Threat Extraction Secured This Document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400">
                          <a:solidFill>
                            <a:srgbClr val="000000"/>
                          </a:solidFill>
                          <a:latin typeface="Arial"/>
                          <a:hlinkClick r:id="rId3"/>
                        </a:rPr>
                        <a:t>Get Original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>
                      <a:solidFill>
                        <a:srgbClr val="E55586">
                          <a:alpha val="29412"/>
                        </a:srgbClr>
                      </a:solidFill>
                    </a:lnB>
                    <a:solidFill>
                      <a:srgbClr val="F6F6F6">
                        <a:alpha val="2941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414000" y="6471920"/>
            <a:ext cx="2540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17435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98033"/>
            <a:ext cx="10515600" cy="5778930"/>
          </a:xfrm>
        </p:spPr>
        <p:txBody>
          <a:bodyPr/>
          <a:lstStyle/>
          <a:p>
            <a:pPr marL="0" indent="0">
              <a:buNone/>
            </a:pPr>
            <a:r>
              <a:rPr lang="fr-CA" dirty="0"/>
              <a:t>Nom: Newton</a:t>
            </a:r>
          </a:p>
          <a:p>
            <a:pPr marL="0" indent="0">
              <a:buNone/>
            </a:pPr>
            <a:r>
              <a:rPr lang="fr-CA" dirty="0"/>
              <a:t>Nom au complet: </a:t>
            </a:r>
            <a:r>
              <a:rPr lang="fr-CA" dirty="0" err="1"/>
              <a:t>Isac</a:t>
            </a:r>
            <a:r>
              <a:rPr lang="fr-CA" dirty="0"/>
              <a:t> Newton</a:t>
            </a:r>
          </a:p>
          <a:p>
            <a:pPr marL="0" indent="0">
              <a:buNone/>
            </a:pPr>
            <a:r>
              <a:rPr lang="fr-CA" dirty="0"/>
              <a:t>Nationalité</a:t>
            </a:r>
            <a:r>
              <a:rPr lang="fr-CA"/>
              <a:t>: anglai</a:t>
            </a:r>
            <a:endParaRPr lang="fr-CA" dirty="0"/>
          </a:p>
          <a:p>
            <a:pPr marL="0" indent="0">
              <a:buNone/>
            </a:pPr>
            <a:r>
              <a:rPr lang="fr-CA" dirty="0"/>
              <a:t>Période de temps: 1643-1727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Découverte: Gravitation universelle, télescope à miroir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Œuvre: </a:t>
            </a:r>
            <a:r>
              <a:rPr lang="fr-CA" dirty="0" err="1"/>
              <a:t>Philosophiae</a:t>
            </a:r>
            <a:r>
              <a:rPr lang="fr-CA" dirty="0"/>
              <a:t> </a:t>
            </a:r>
            <a:r>
              <a:rPr lang="fr-CA" dirty="0" err="1"/>
              <a:t>naturalis</a:t>
            </a:r>
            <a:r>
              <a:rPr lang="fr-CA" dirty="0"/>
              <a:t> </a:t>
            </a:r>
            <a:r>
              <a:rPr lang="fr-CA" dirty="0" err="1"/>
              <a:t>principia</a:t>
            </a:r>
            <a:r>
              <a:rPr lang="fr-CA" dirty="0"/>
              <a:t> </a:t>
            </a:r>
            <a:r>
              <a:rPr lang="fr-CA" dirty="0" err="1"/>
              <a:t>matematica</a:t>
            </a:r>
            <a:endParaRPr lang="fr-CA" dirty="0"/>
          </a:p>
        </p:txBody>
      </p:sp>
      <p:pic>
        <p:nvPicPr>
          <p:cNvPr id="1026" name="Picture 2" descr="Isaac Newton | Biography, Facts, Discoveries, Laws, &amp; Inventions |  Britann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49085" y="516995"/>
            <a:ext cx="984018" cy="74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a loi de la gravitation universelle - Assistance scolaire personnalisée et  gratuite - AS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49085" y="2219623"/>
            <a:ext cx="999730" cy="55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élescope de Newton — Wikipéd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49085" y="2932543"/>
            <a:ext cx="984776" cy="85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70991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.0.957"/>
  <p:tag name="AS_RELEASE_DATE" val="2020.02.29"/>
  <p:tag name="AS_TITLE" val="Aspose.Slides for Java"/>
  <p:tag name="AS_VERSION" val="20.2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Newton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</dc:title>
  <dc:creator>CSBE</dc:creator>
  <cp:lastModifiedBy>jcarbonneau33 Justin</cp:lastModifiedBy>
  <cp:revision>2</cp:revision>
  <dcterms:created xsi:type="dcterms:W3CDTF">2023-02-22T17:18:51Z</dcterms:created>
  <dcterms:modified xsi:type="dcterms:W3CDTF">2023-03-01T16:52:51Z</dcterms:modified>
</cp:coreProperties>
</file>