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5B1BA9-20A9-44E3-9CFE-B3BF84BD5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AE1AAA-CED3-4B56-8EA5-5089B7ED9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5E537A-D06E-4628-902D-714557B45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7CA0802-CE2F-4B54-A33C-00F5FE61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B0A91D-FCD0-4796-9173-359AD5FB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849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CF040-45A2-4686-9D94-C481E74DD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A2D6CC-8106-46DC-895B-D825A3480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8B6D14-0471-48AB-BA08-FF32E8F2D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FCD7B1-6C8C-49C2-A894-4C72E59C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77924A-1D41-4C84-8E81-CA01D65C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4306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6900F06-2CCA-44B2-BD15-4DAAFF4696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CC79A8-7011-4D68-BA13-14A57701E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49BEE9-163B-4D33-982F-F271D3A0E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F878C8-0DAD-426D-949F-ECD443E41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7E42C6-33ED-404F-83F1-4A41541F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672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4263F3-2A82-49A5-A6C0-6A36D69F6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F94F1-11C9-4945-92B6-A27045DC1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025A8F-9FEA-467E-8816-C770B538F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A9F65F-8C7B-4E85-91C3-2AA2DE362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EE7874-22E1-4BD7-8518-9AFD69CE2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532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1305F0-2876-46CD-8694-946CB85AC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392717-887C-490D-84AF-1754F7F45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4B4E03-8E83-4F8B-9B25-C641D2273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DD07D2-D546-423F-9744-A6085F4C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6F59D3-D33D-474A-ABAA-DB753AC0B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98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B9F6D-A352-4926-9856-3761B1931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AE3C0F-D8E9-4F10-8406-9E11AF1493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2468746-5727-469B-A0F2-FF74529E7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DA3D0E-0A76-46E0-95CE-C2C37902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47B2C6-0643-461E-B2B7-2B3A2DF3E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81ADF6-6FE0-409B-B546-75A2EC050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72216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E00576-C663-4708-9B85-5A6B5B844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9CF294-466A-4479-850B-9D2968BE4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DFDE7C-839D-4E91-82FB-A5CDA8CD5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843D4E-F8CA-4F72-BF7A-9C95C6DE0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634B2F5-BCB0-4BF0-9A4A-1725CF5AC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5EAD2B-7139-4550-9AD1-675863A0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2D58002-807E-4172-BD14-87FED5537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26D412E-61A0-4E9A-A178-00918D7B1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493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53006D-D849-4A00-B189-7AAE01241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4EDA13-5B0D-4C7E-B8C6-EEB90FB01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969AF4-2765-4767-A35A-686E6B15B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7EF2F4-F2D6-4AA8-B4A4-097FE74B9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44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1EF95F7-9800-4E59-98A0-9CE825B4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0830395-3BF0-4885-A8F7-33C03392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F8FF92-F3BF-4E94-89F8-9E4AE6D07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634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EC254-C49C-4E57-8DCB-339C1B8BC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BBB690-D89C-4E3C-BA2A-2FFE405F0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54F645A-F9DD-4943-8EFB-AE57F74E2E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7BD39E-C13D-4DC9-8FEC-ACC7401EF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4165403-D9D3-45D7-8004-A51E9BA39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48C79E-A8CD-4C85-8594-5F5BE8895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5498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3B85D4-8AD9-402F-AF4B-4C4760B90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D0495CA-CE16-4BDD-8F77-E23F65FC0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B92124-A14D-423C-B2B9-FD9B18AC2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489C3C-DB9E-4C25-8491-574125FFD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C3605B-B320-4ED0-9613-234CA3676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A4E1E0-AADC-45F2-9A22-11F2C98DB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1467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50D53BB-46F1-4DFF-BB4A-58AFAD280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24F4E4-F10A-4AD3-A498-BB0505DEE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8805D0-AE8A-4DC2-A4DE-37A9ACBFA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674C6-E7FF-4854-AACD-F0344044B1A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2A0EF7-1049-422F-9AC5-320FCC6B7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6FB031D-1F6F-430B-A134-3F8FF4779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E1940-40F3-4E3D-9B92-7961A06EBAE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970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A1DA2D-0408-45D1-9EDF-574648A6C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8709" y="-428093"/>
            <a:ext cx="9144000" cy="2387600"/>
          </a:xfrm>
        </p:spPr>
        <p:txBody>
          <a:bodyPr/>
          <a:lstStyle/>
          <a:p>
            <a:r>
              <a:rPr lang="fr-CA" dirty="0"/>
              <a:t>Plastiquage du </a:t>
            </a:r>
            <a:r>
              <a:rPr lang="fr-CA" dirty="0" err="1"/>
              <a:t>rambow</a:t>
            </a:r>
            <a:r>
              <a:rPr lang="fr-CA" dirty="0"/>
              <a:t> warrior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CE1225-48E3-4A3B-813D-616A7600E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961478" y="2907890"/>
            <a:ext cx="9144000" cy="1655762"/>
          </a:xfrm>
        </p:spPr>
        <p:txBody>
          <a:bodyPr/>
          <a:lstStyle/>
          <a:p>
            <a:r>
              <a:rPr lang="fr-CA" dirty="0"/>
              <a:t>Par </a:t>
            </a:r>
            <a:r>
              <a:rPr lang="fr-CA" dirty="0" err="1"/>
              <a:t>justin</a:t>
            </a:r>
            <a:r>
              <a:rPr lang="fr-CA" dirty="0"/>
              <a:t> </a:t>
            </a:r>
            <a:r>
              <a:rPr lang="fr-CA" dirty="0" err="1"/>
              <a:t>carbonneau</a:t>
            </a:r>
            <a:endParaRPr lang="fr-CA" dirty="0"/>
          </a:p>
        </p:txBody>
      </p:sp>
      <p:pic>
        <p:nvPicPr>
          <p:cNvPr id="1026" name="Picture 2" descr="The bombing of the Rainbow Warrior - Greenpeace Aotearoa">
            <a:extLst>
              <a:ext uri="{FF2B5EF4-FFF2-40B4-BE49-F238E27FC236}">
                <a16:creationId xmlns:a16="http://schemas.microsoft.com/office/drawing/2014/main" id="{8555B212-BF5B-4B9B-BE5B-FF490696C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71" y="3398723"/>
            <a:ext cx="4647303" cy="3149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563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770A081-C869-4588-B060-703B956201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28" y="133463"/>
            <a:ext cx="11901543" cy="2471569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fr-CA" sz="9600" dirty="0"/>
              <a:t>Ou: nouvelle </a:t>
            </a:r>
            <a:r>
              <a:rPr lang="fr-CA" sz="9600" dirty="0" err="1"/>
              <a:t>zélande</a:t>
            </a:r>
            <a:endParaRPr lang="fr-CA" sz="9600" dirty="0"/>
          </a:p>
          <a:p>
            <a:pPr algn="l"/>
            <a:r>
              <a:rPr lang="fr-CA" sz="9600" dirty="0"/>
              <a:t>Quand:7 juillet 1983</a:t>
            </a:r>
          </a:p>
          <a:p>
            <a:pPr algn="l"/>
            <a:r>
              <a:rPr lang="fr-CA" sz="9600" dirty="0" err="1"/>
              <a:t>Quoi:exploxion</a:t>
            </a:r>
            <a:r>
              <a:rPr lang="fr-CA" sz="9600" dirty="0"/>
              <a:t> du bateau</a:t>
            </a:r>
          </a:p>
          <a:p>
            <a:pPr algn="l"/>
            <a:r>
              <a:rPr lang="fr-CA" sz="9600" dirty="0"/>
              <a:t>Conséquence: mort du photographe</a:t>
            </a:r>
          </a:p>
          <a:p>
            <a:pPr algn="l"/>
            <a:r>
              <a:rPr lang="fr-CA" sz="9600" dirty="0"/>
              <a:t>Pourquoi il est </a:t>
            </a:r>
            <a:r>
              <a:rPr lang="fr-CA" sz="9600" dirty="0" err="1"/>
              <a:t>mort:il</a:t>
            </a:r>
            <a:r>
              <a:rPr lang="fr-CA" sz="9600" dirty="0"/>
              <a:t> voulait aller chercher son </a:t>
            </a:r>
            <a:r>
              <a:rPr lang="fr-CA" sz="9600" dirty="0" err="1"/>
              <a:t>codac</a:t>
            </a:r>
            <a:endParaRPr lang="fr-CA" sz="9600" dirty="0"/>
          </a:p>
          <a:p>
            <a:pPr algn="l"/>
            <a:r>
              <a:rPr lang="fr-CA" sz="9600" dirty="0" err="1"/>
              <a:t>Pays:france</a:t>
            </a:r>
            <a:endParaRPr lang="fr-CA" sz="9600" dirty="0"/>
          </a:p>
          <a:p>
            <a:pPr algn="l"/>
            <a:r>
              <a:rPr lang="fr-CA" sz="9600" dirty="0"/>
              <a:t>Il voulait tester des arme nucléaire et </a:t>
            </a:r>
            <a:r>
              <a:rPr lang="fr-CA" sz="9600" dirty="0" err="1"/>
              <a:t>greenpeac</a:t>
            </a:r>
            <a:r>
              <a:rPr lang="fr-CA" sz="9600" dirty="0"/>
              <a:t> voulait s’y interposer</a:t>
            </a:r>
          </a:p>
          <a:p>
            <a:pPr algn="l"/>
            <a:r>
              <a:rPr lang="fr-CA" sz="9600" dirty="0"/>
              <a:t>Pm 1:francois </a:t>
            </a:r>
            <a:r>
              <a:rPr lang="fr-CA" sz="9600" dirty="0" err="1"/>
              <a:t>mitellant</a:t>
            </a:r>
            <a:endParaRPr lang="fr-CA" sz="9600" dirty="0"/>
          </a:p>
          <a:p>
            <a:pPr algn="l"/>
            <a:r>
              <a:rPr lang="fr-CA" sz="9600" dirty="0"/>
              <a:t>Pm 2</a:t>
            </a:r>
          </a:p>
          <a:p>
            <a:pPr algn="l"/>
            <a:r>
              <a:rPr lang="fr-CA" sz="9600" dirty="0" err="1"/>
              <a:t>Enquete:démission</a:t>
            </a:r>
            <a:r>
              <a:rPr lang="fr-CA" sz="9600" dirty="0"/>
              <a:t> du ministre de la </a:t>
            </a:r>
            <a:r>
              <a:rPr lang="fr-CA" sz="9600" dirty="0" err="1"/>
              <a:t>défance</a:t>
            </a:r>
            <a:endParaRPr lang="fr-CA" sz="9600" dirty="0"/>
          </a:p>
          <a:p>
            <a:pPr algn="l"/>
            <a:r>
              <a:rPr lang="fr-CA" sz="9600" dirty="0"/>
              <a:t>Les service </a:t>
            </a:r>
            <a:r>
              <a:rPr lang="fr-CA" sz="9600" dirty="0" err="1"/>
              <a:t>secrait</a:t>
            </a:r>
            <a:r>
              <a:rPr lang="fr-CA" sz="9600" dirty="0"/>
              <a:t> voulait </a:t>
            </a:r>
            <a:r>
              <a:rPr lang="fr-CA" sz="9600" dirty="0" err="1"/>
              <a:t>saboré</a:t>
            </a:r>
            <a:r>
              <a:rPr lang="fr-CA" sz="9600" dirty="0"/>
              <a:t> le navire</a:t>
            </a:r>
          </a:p>
          <a:p>
            <a:endParaRPr lang="fr-CA" dirty="0"/>
          </a:p>
        </p:txBody>
      </p:sp>
      <p:pic>
        <p:nvPicPr>
          <p:cNvPr id="2050" name="Picture 2" descr="Drapeau de la France — Wikipédia">
            <a:extLst>
              <a:ext uri="{FF2B5EF4-FFF2-40B4-BE49-F238E27FC236}">
                <a16:creationId xmlns:a16="http://schemas.microsoft.com/office/drawing/2014/main" id="{568D4C9C-1614-4053-B5C0-0354CC76E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0919" y="493097"/>
            <a:ext cx="2298549" cy="1532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3257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Plastiquage du rambow warrior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Plastiquage du rambow warrior</dc:title>
  <dc:creator>CSBE</dc:creator>
  <cp:lastModifiedBy>CSBE</cp:lastModifiedBy>
  <cp:revision>2</cp:revision>
  <dcterms:created xsi:type="dcterms:W3CDTF">2022-11-11T16:37:05Z</dcterms:created>
  <dcterms:modified xsi:type="dcterms:W3CDTF">2022-11-11T16:38:24Z</dcterms:modified>
</cp:coreProperties>
</file>