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SBE" initials="e" lastIdx="1" clrIdx="0">
    <p:extLst>
      <p:ext uri="{19B8F6BF-5375-455C-9EA6-DF929625EA0E}">
        <p15:presenceInfo xmlns:p15="http://schemas.microsoft.com/office/powerpoint/2012/main" userId="CSB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1-17T10:36:29.939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837E16-98DE-45D6-BC7C-BE24964135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D21ADB-7EAA-45BE-AE73-1F1C784144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83AD11-74B4-4F81-A61D-92BFDD04C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0767-662B-4236-9063-385893BAC16F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262C24-558A-438E-8443-0FB6DD570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F31DFA-BC05-4377-8CAA-E7F7B7BF6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6E861-7F4A-4402-BB9A-F2266819FE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11069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52169-2BF9-43EF-9D4E-234426AD2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5357F33-35F1-45BB-BF63-A68E45DB9E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F6CBEF-2E6B-4DD0-9871-0C335F4A1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0767-662B-4236-9063-385893BAC16F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295DF8-99F1-4683-BE01-71891DE8D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1E8E69-055E-490D-9BE2-A0C51603C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6E861-7F4A-4402-BB9A-F2266819FE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8765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7C8EE46-7200-4D02-9542-AA2799C58F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FDA31B9-02DA-409D-A465-DB301E5EE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639A0F-A8B4-4F82-8807-540A96B00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0767-662B-4236-9063-385893BAC16F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FDDB3C-DC38-46CA-B184-84609F947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9E8EF5C-B302-4BDD-B038-7EB9E752C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6E861-7F4A-4402-BB9A-F2266819FE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64392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A37E65-6480-48E1-8969-97A179959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6D16EE-7F2B-4164-A58C-9EF56F053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C1AFEC-682D-4B2D-9593-56EFC768E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0767-662B-4236-9063-385893BAC16F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8F9588-59AA-4F71-828B-DA5576030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043DA7-E88E-4297-A707-9B9ECF732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6E861-7F4A-4402-BB9A-F2266819FE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21060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F00D26-AB86-4FA8-A6E2-125F17A4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822C616-13BA-4A9B-B081-08543BCB2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DD0DE5-077C-4EC3-B3C4-EF8274726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0767-662B-4236-9063-385893BAC16F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010BC3-4E9E-4EBA-9E04-97F5F1BF1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3FC145-D606-467F-9B5C-157FD9EED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6E861-7F4A-4402-BB9A-F2266819FE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7539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D7D281-4C31-4664-BF1D-CB02AAF88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EC6ED0-5B20-462E-9D62-2C9AC21946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CA0CE8C-4BC7-4C16-9528-68238D9D28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50B1BBF-AB73-4F83-91AF-6120C9C51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0767-662B-4236-9063-385893BAC16F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F04C09-C107-417F-8D36-0E83329E3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C287D9C-5E7B-4364-97D4-5DC0D4ECC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6E861-7F4A-4402-BB9A-F2266819FE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6656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53CC1E-408B-449F-9183-E4965EBBE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5D896A-A266-4791-A3C8-494096664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FD60A03-03B4-4E8D-8E95-62930CE59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A0B0B16-7980-42D2-87CF-0A28B1927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26D40AC-4D1D-4B49-A418-2A40F4650F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C00141A-3748-49FA-AEB7-6E34601FE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0767-662B-4236-9063-385893BAC16F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5438EB3-978B-45AC-890C-97B8ED3A0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BE7E918-A9D1-45E6-B2D2-827C65630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6E861-7F4A-4402-BB9A-F2266819FE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7484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089612-DBBC-4573-B6FE-17F5D5873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77B7D69-F825-4863-A625-66DD4FB90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0767-662B-4236-9063-385893BAC16F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91DB367-89C2-4523-B563-7E1813617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3C9F058-3D40-460B-ABFA-E5FD9E2DC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6E861-7F4A-4402-BB9A-F2266819FE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9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27F4B78-611E-41C2-8C3A-9F6EADB3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0767-662B-4236-9063-385893BAC16F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98BC26E-9532-47EE-8D55-5BD8FE62C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CBBAFDB-D21C-4677-859F-09C6C30AA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6E861-7F4A-4402-BB9A-F2266819FE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0834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50771A-1DE5-46E7-B190-0A57EA44C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C2E21D-893F-4EFC-B1EF-F03828E9E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9CCCEC2-6CCC-4FF8-B0FD-4EF5D4B40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2A51599-1A2F-430B-9158-4DFD9401C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0767-662B-4236-9063-385893BAC16F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257FD8D-96C4-4866-B4F9-FC9848F6A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5CD3BFC-C3E8-4F40-BE90-7C016F5FA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6E861-7F4A-4402-BB9A-F2266819FE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2437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FA28E3-DECB-46E2-80AA-EBD7F1348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19FDE3F-D0F7-45A2-B0B9-E9F0C2E020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F58DB8-F4D8-4758-8C63-7BBD123226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72D20C-A1CC-4F11-A735-C78C9F656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B0767-662B-4236-9063-385893BAC16F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20E84AA-3D2B-4594-A406-F0DE5F7DF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73A4584-7F37-4C89-85D9-47FEA3519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6E861-7F4A-4402-BB9A-F2266819FE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1004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726653E-9E71-4C46-8BE6-1EA90B96B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9408FD-F049-4791-B60F-C2876F46B4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A2B129-7D47-41B8-85EE-40F4D64CA2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B0767-662B-4236-9063-385893BAC16F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013661-2F38-4226-9C3F-DD002C7F1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7AACB3-BF22-4263-88A9-05D3E71701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6E861-7F4A-4402-BB9A-F2266819FED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5917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177D34-24B2-49CD-8241-8217322E44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/>
          <a:lstStyle/>
          <a:p>
            <a:r>
              <a:rPr lang="fr-CA" dirty="0" err="1"/>
              <a:t>Storie</a:t>
            </a:r>
            <a:r>
              <a:rPr lang="fr-CA" dirty="0"/>
              <a:t> </a:t>
            </a:r>
            <a:r>
              <a:rPr lang="fr-CA" dirty="0" err="1"/>
              <a:t>board</a:t>
            </a:r>
            <a:br>
              <a:rPr lang="fr-CA" dirty="0"/>
            </a:br>
            <a:r>
              <a:rPr lang="fr-CA" dirty="0"/>
              <a:t>fait par </a:t>
            </a:r>
            <a:r>
              <a:rPr lang="fr-CA" dirty="0" err="1"/>
              <a:t>justin</a:t>
            </a:r>
            <a:r>
              <a:rPr lang="fr-CA" dirty="0"/>
              <a:t> </a:t>
            </a:r>
            <a:r>
              <a:rPr lang="fr-CA" dirty="0" err="1"/>
              <a:t>carbonneau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8B522D-B9F4-4A81-AB67-5B916E76BA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60244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Bart Simpson And Milhouse Clipart Milhouse Van Houten - Simpsons Best  Friends Transparent PNG - 900x740 - Free Download on NicePNG">
            <a:extLst>
              <a:ext uri="{FF2B5EF4-FFF2-40B4-BE49-F238E27FC236}">
                <a16:creationId xmlns:a16="http://schemas.microsoft.com/office/drawing/2014/main" id="{43E98581-6138-4E9E-B81B-AB55DDCEC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28575"/>
            <a:ext cx="5640817" cy="491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653CD35-8932-4EBB-85D9-585328B394DE}"/>
              </a:ext>
            </a:extLst>
          </p:cNvPr>
          <p:cNvSpPr/>
          <p:nvPr/>
        </p:nvSpPr>
        <p:spPr>
          <a:xfrm>
            <a:off x="2816689" y="5137680"/>
            <a:ext cx="4729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We've got each other and that's a lot for love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53422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Top 10 Cartoon Best Friends on TV | The simpsons, Milhouse, Bart">
            <a:extLst>
              <a:ext uri="{FF2B5EF4-FFF2-40B4-BE49-F238E27FC236}">
                <a16:creationId xmlns:a16="http://schemas.microsoft.com/office/drawing/2014/main" id="{F3579DD6-698D-4090-AFB0-E433102B62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71450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63324F3-D4C6-48E4-ABC1-8289AECCBB70}"/>
              </a:ext>
            </a:extLst>
          </p:cNvPr>
          <p:cNvSpPr/>
          <p:nvPr/>
        </p:nvSpPr>
        <p:spPr>
          <a:xfrm>
            <a:off x="4289223" y="5406621"/>
            <a:ext cx="36135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Tommy's got his six-string in hock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75777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Les plus beaux fonds d'écrans de téléphone Simpson – Ollow">
            <a:extLst>
              <a:ext uri="{FF2B5EF4-FFF2-40B4-BE49-F238E27FC236}">
                <a16:creationId xmlns:a16="http://schemas.microsoft.com/office/drawing/2014/main" id="{C596766A-DE25-4A8C-8F2D-29CCC49651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187" y="0"/>
            <a:ext cx="3449227" cy="6131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7EC31DB-42CC-426A-991B-8289C9478BB1}"/>
              </a:ext>
            </a:extLst>
          </p:cNvPr>
          <p:cNvSpPr/>
          <p:nvPr/>
        </p:nvSpPr>
        <p:spPr>
          <a:xfrm>
            <a:off x="4418103" y="6316545"/>
            <a:ext cx="3198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Gina dreams of running away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1654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es Simpson. On sait enfin où se trouve Springfield !">
            <a:extLst>
              <a:ext uri="{FF2B5EF4-FFF2-40B4-BE49-F238E27FC236}">
                <a16:creationId xmlns:a16="http://schemas.microsoft.com/office/drawing/2014/main" id="{FA91A063-6999-4452-96DE-859C37724B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579" y="604571"/>
            <a:ext cx="8806479" cy="4967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C3AE376C-238A-463E-85B6-16DA59761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0819" y="406400"/>
            <a:ext cx="9144000" cy="2387600"/>
          </a:xfrm>
        </p:spPr>
        <p:txBody>
          <a:bodyPr/>
          <a:lstStyle/>
          <a:p>
            <a:r>
              <a:rPr lang="fr-CA" dirty="0" err="1"/>
              <a:t>simson</a:t>
            </a:r>
            <a:endParaRPr lang="fr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8407576-05C1-4B36-84E9-723118C212E3}"/>
              </a:ext>
            </a:extLst>
          </p:cNvPr>
          <p:cNvSpPr/>
          <p:nvPr/>
        </p:nvSpPr>
        <p:spPr>
          <a:xfrm>
            <a:off x="4467745" y="5884097"/>
            <a:ext cx="29552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Woah, we're half way there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95618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a maison des Simpson existe vraiment - Fantrippers">
            <a:extLst>
              <a:ext uri="{FF2B5EF4-FFF2-40B4-BE49-F238E27FC236}">
                <a16:creationId xmlns:a16="http://schemas.microsoft.com/office/drawing/2014/main" id="{715E7963-0FF1-41FE-8308-77E0CE27A7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828" y="0"/>
            <a:ext cx="10682344" cy="600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DF17A88-126D-44D5-91DD-D88AAAC16D2D}"/>
              </a:ext>
            </a:extLst>
          </p:cNvPr>
          <p:cNvSpPr/>
          <p:nvPr/>
        </p:nvSpPr>
        <p:spPr>
          <a:xfrm>
            <a:off x="3547584" y="6267232"/>
            <a:ext cx="3805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Take my hand, we'll make it I swear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43186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F7C6AF-2637-4EDB-8E86-3149ADCEC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2052" name="Picture 4" descr="Bart Simpson va mourir">
            <a:extLst>
              <a:ext uri="{FF2B5EF4-FFF2-40B4-BE49-F238E27FC236}">
                <a16:creationId xmlns:a16="http://schemas.microsoft.com/office/drawing/2014/main" id="{AF1FA172-83CC-4E32-8E7B-F436D0531E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-561183"/>
            <a:ext cx="9317018" cy="5962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CC47D8F-5DD7-4BD8-976D-423BFD482753}"/>
              </a:ext>
            </a:extLst>
          </p:cNvPr>
          <p:cNvSpPr/>
          <p:nvPr/>
        </p:nvSpPr>
        <p:spPr>
          <a:xfrm>
            <a:off x="5383572" y="4825708"/>
            <a:ext cx="4114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We've got to hold on to what we've got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35689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- 458722] | Reaction Images | Know Your Meme">
            <a:extLst>
              <a:ext uri="{FF2B5EF4-FFF2-40B4-BE49-F238E27FC236}">
                <a16:creationId xmlns:a16="http://schemas.microsoft.com/office/drawing/2014/main" id="{3EDEB508-0892-4EFE-A274-D33BA29BFC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905" y="893548"/>
            <a:ext cx="5243848" cy="488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DB866C3-8293-4B2E-B3F0-4DADD1D0ADA7}"/>
              </a:ext>
            </a:extLst>
          </p:cNvPr>
          <p:cNvSpPr/>
          <p:nvPr/>
        </p:nvSpPr>
        <p:spPr>
          <a:xfrm>
            <a:off x="4610662" y="5964452"/>
            <a:ext cx="2583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Woah,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livin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' on a prayer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77450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Bart Simpson | Frases de los simpsons, Memes de dibujos animados, Memes de  lentes">
            <a:extLst>
              <a:ext uri="{FF2B5EF4-FFF2-40B4-BE49-F238E27FC236}">
                <a16:creationId xmlns:a16="http://schemas.microsoft.com/office/drawing/2014/main" id="{E0449EFD-7156-486C-AA87-CAD1565C17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35" t="12511" r="29717" b="17133"/>
          <a:stretch/>
        </p:blipFill>
        <p:spPr bwMode="auto">
          <a:xfrm>
            <a:off x="3829721" y="1183339"/>
            <a:ext cx="3915785" cy="3915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llipse 1">
            <a:extLst>
              <a:ext uri="{FF2B5EF4-FFF2-40B4-BE49-F238E27FC236}">
                <a16:creationId xmlns:a16="http://schemas.microsoft.com/office/drawing/2014/main" id="{0BF90696-B2EF-4F3D-8C36-40A42D5A0E01}"/>
              </a:ext>
            </a:extLst>
          </p:cNvPr>
          <p:cNvSpPr/>
          <p:nvPr/>
        </p:nvSpPr>
        <p:spPr>
          <a:xfrm>
            <a:off x="5346551" y="2913977"/>
            <a:ext cx="139849" cy="2877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2F4DC89B-F242-460E-B20E-37F84293AA49}"/>
              </a:ext>
            </a:extLst>
          </p:cNvPr>
          <p:cNvSpPr/>
          <p:nvPr/>
        </p:nvSpPr>
        <p:spPr>
          <a:xfrm>
            <a:off x="6933305" y="2729753"/>
            <a:ext cx="139849" cy="41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A2E653CB-90A7-43EF-89F3-044D5CA85745}"/>
              </a:ext>
            </a:extLst>
          </p:cNvPr>
          <p:cNvSpPr/>
          <p:nvPr/>
        </p:nvSpPr>
        <p:spPr>
          <a:xfrm>
            <a:off x="5347895" y="3718785"/>
            <a:ext cx="45719" cy="2877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BDCB15-A974-4DEE-B8AF-1BAFFE81BD60}"/>
              </a:ext>
            </a:extLst>
          </p:cNvPr>
          <p:cNvSpPr/>
          <p:nvPr/>
        </p:nvSpPr>
        <p:spPr>
          <a:xfrm>
            <a:off x="3388035" y="5290537"/>
            <a:ext cx="5007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It doesn't make a difference if we make it or not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25464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eactions on Twitter: &quot;bart simpson in bed holding face  https://t.co/eTt7fkATLS&quot; / Twitter">
            <a:extLst>
              <a:ext uri="{FF2B5EF4-FFF2-40B4-BE49-F238E27FC236}">
                <a16:creationId xmlns:a16="http://schemas.microsoft.com/office/drawing/2014/main" id="{2BC8A8CF-500C-4590-B362-104810DAA7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426" y="693616"/>
            <a:ext cx="6232936" cy="4674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llipse 1">
            <a:extLst>
              <a:ext uri="{FF2B5EF4-FFF2-40B4-BE49-F238E27FC236}">
                <a16:creationId xmlns:a16="http://schemas.microsoft.com/office/drawing/2014/main" id="{96BC6752-5BC4-43AD-893E-A9C702AA5299}"/>
              </a:ext>
            </a:extLst>
          </p:cNvPr>
          <p:cNvSpPr/>
          <p:nvPr/>
        </p:nvSpPr>
        <p:spPr>
          <a:xfrm>
            <a:off x="6096000" y="4152452"/>
            <a:ext cx="78889" cy="3334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CA460AC9-E404-4D1F-B116-E62AA0E66A96}"/>
              </a:ext>
            </a:extLst>
          </p:cNvPr>
          <p:cNvSpPr/>
          <p:nvPr/>
        </p:nvSpPr>
        <p:spPr>
          <a:xfrm>
            <a:off x="6658984" y="4970033"/>
            <a:ext cx="64545" cy="3119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2D9DA4D9-E5C5-419A-9B4B-51A5B9001861}"/>
              </a:ext>
            </a:extLst>
          </p:cNvPr>
          <p:cNvSpPr/>
          <p:nvPr/>
        </p:nvSpPr>
        <p:spPr>
          <a:xfrm>
            <a:off x="5948979" y="4776395"/>
            <a:ext cx="45719" cy="3872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4EFF70-8A72-4024-AFD8-FE25E7682A56}"/>
              </a:ext>
            </a:extLst>
          </p:cNvPr>
          <p:cNvSpPr/>
          <p:nvPr/>
        </p:nvSpPr>
        <p:spPr>
          <a:xfrm>
            <a:off x="4647502" y="5969086"/>
            <a:ext cx="26943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A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Baby, </a:t>
            </a:r>
            <a:r>
              <a:rPr lang="fr-CA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it's</a:t>
            </a:r>
            <a:r>
              <a:rPr lang="fr-CA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CA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okay</a:t>
            </a:r>
            <a:r>
              <a:rPr lang="fr-CA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fr-CA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someday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31449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age about grunge in Reaction pics by ˗ˏˋ ❛ Rᴇᴀᴅʏ﹐ ᴀɪᴍ﹐ 𝑭𝑰𝑹𝑬! ❜ ˎˊ˗">
            <a:extLst>
              <a:ext uri="{FF2B5EF4-FFF2-40B4-BE49-F238E27FC236}">
                <a16:creationId xmlns:a16="http://schemas.microsoft.com/office/drawing/2014/main" id="{8C95CCEA-3934-4CE6-9276-CCA222DBF3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8" t="-1" r="8563" b="32680"/>
          <a:stretch/>
        </p:blipFill>
        <p:spPr bwMode="auto">
          <a:xfrm>
            <a:off x="2687298" y="1161825"/>
            <a:ext cx="6040073" cy="3463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7240323-A5F2-4A78-956D-41F892AA7237}"/>
              </a:ext>
            </a:extLst>
          </p:cNvPr>
          <p:cNvSpPr/>
          <p:nvPr/>
        </p:nvSpPr>
        <p:spPr>
          <a:xfrm>
            <a:off x="3845298" y="1161825"/>
            <a:ext cx="14462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help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38F87-48B3-41FE-B6A0-D42C0C3ADE03}"/>
              </a:ext>
            </a:extLst>
          </p:cNvPr>
          <p:cNvSpPr/>
          <p:nvPr/>
        </p:nvSpPr>
        <p:spPr>
          <a:xfrm>
            <a:off x="2905230" y="5680037"/>
            <a:ext cx="60372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Tommy used to work on the docks, union's been on strike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76340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Simpsons-milhouse Van Houten - Bart Simpson Best Friend - Free Transparent  PNG Clipart Images Download">
            <a:extLst>
              <a:ext uri="{FF2B5EF4-FFF2-40B4-BE49-F238E27FC236}">
                <a16:creationId xmlns:a16="http://schemas.microsoft.com/office/drawing/2014/main" id="{76634C92-1BFC-4503-A46E-FDE84917FA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08" t="843" r="18967" b="32815"/>
          <a:stretch/>
        </p:blipFill>
        <p:spPr bwMode="auto">
          <a:xfrm>
            <a:off x="3162748" y="775798"/>
            <a:ext cx="5678785" cy="506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4DD5892-3928-4F10-954D-D654CB98FEAC}"/>
              </a:ext>
            </a:extLst>
          </p:cNvPr>
          <p:cNvSpPr/>
          <p:nvPr/>
        </p:nvSpPr>
        <p:spPr>
          <a:xfrm>
            <a:off x="3434770" y="5897536"/>
            <a:ext cx="5134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Gina works the diner all day working for her man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153212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100</Words>
  <Application>Microsoft Office PowerPoint</Application>
  <PresentationFormat>Grand écran</PresentationFormat>
  <Paragraphs>14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Arial</vt:lpstr>
      <vt:lpstr>Calibri</vt:lpstr>
      <vt:lpstr>Calibri Light</vt:lpstr>
      <vt:lpstr>Thème Office</vt:lpstr>
      <vt:lpstr>Storie board fait par justin carbonneau</vt:lpstr>
      <vt:lpstr>simson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Storie board fait par justin carbonneau</dc:title>
  <dc:creator>CSBE</dc:creator>
  <cp:lastModifiedBy>CSBE</cp:lastModifiedBy>
  <cp:revision>3</cp:revision>
  <dcterms:created xsi:type="dcterms:W3CDTF">2022-11-17T15:33:11Z</dcterms:created>
  <dcterms:modified xsi:type="dcterms:W3CDTF">2022-11-17T15:55:40Z</dcterms:modified>
</cp:coreProperties>
</file>