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64502-0ED9-4AD7-846B-6198E61B5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8657-635A-494B-9AEA-8008BD7CF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49BB7E-A4D1-4BFE-A852-6B07B0D1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D70E9F-016D-422B-90EB-F93CE2F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2478A-09D5-48E4-8847-1409D947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39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733B8-7EDE-4A15-A9BE-53CE092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8534C6-A58A-43B5-A8A9-C63241A56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54B22-4D09-4CA4-A389-7AB4BBE0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4A3AE-86A2-4AE1-9D21-831AE3A8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EA604-144A-435F-9DF6-39C58791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271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DCDF27-9084-43D0-BE7F-670A669DB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CBE4D5-A8A7-4779-A668-AAC13E33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47C92-D843-4EEB-99FB-930F1453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0C324-E126-4454-BD7A-5EC9A247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BC723-3ED4-4D54-BA7F-301D3263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7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5B9BD-876C-4DAB-A26B-8A92D13B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54298-AE7E-450D-B8CA-04F654290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67545-B249-4A38-81FC-F926F40A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6A676-DF26-407F-9191-48B8270B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79EE0-6E3E-487D-BF4D-F5541864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778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D7675-1AA4-4721-BED2-B7C75CE9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4F77C-8F7A-41BF-A11B-7BA6B0BFA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66D64-BEEE-48E6-9E3A-B7EC0F19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94F2A-E723-48D8-A1F2-7BCEFE3A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D30CA-0DFD-4772-B5BF-9D6F01B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14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D7131-DABC-42A9-91A8-AAEB19B0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58B506-E8C3-48C7-9750-BDE3C5B28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0D90E1-6704-4DD2-8668-8DDDAC180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455F98-7507-4A73-8E1C-E585C0F1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B47F97-E0E9-4962-AAD2-E0880020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BCB3B7-C292-4D3F-8ECA-4B3E92CC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29D8A-E21A-41A8-B709-3CC06E39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C7CB5-9030-4E5F-A337-62184BD1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15114B-9D26-4008-BF30-E60CD499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C61D6-C456-459E-A68A-F57810193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55F2C2-80EE-440F-BDD6-30E100311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E4DDFB-C8C2-4ED0-ABE1-823BF3CF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EA09EA-8E3C-4683-8780-C2661D07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E921B1-658F-463D-8506-A8ED2E59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12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1A8D7-4273-4EA5-8C25-E37C1182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69C813-8CC6-4117-AB09-49C16CDF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AD331F-2EF6-4521-BF49-A30E04EE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4DDC74-4FF6-4D7E-8BD0-D97AB96F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8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393EC4-7AAF-4C19-8A38-690DB5CC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8EF027-E360-430B-BC3C-27ABBF8D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BBD93-8A5D-4056-9783-86335202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62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A12C5-F11E-4759-88DF-F4620DF5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AF4BB-1312-4B31-9672-1E83F6A7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CE2492-7C9D-4CC6-8952-D674F3D2A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2D233D-2B2F-489F-8DBF-BE3F55EC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0B06D-C71A-4882-AD5F-BD2D306E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AF446-7EBA-43C6-A883-E166A05C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61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DC446-B925-415E-8BC8-ECB68A3F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A30C32-9B49-4BFE-8AB9-FFF74BAC6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1D90FA-8707-49A3-9A82-09A8CB8AC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745557-328E-4499-B4F3-55A163EF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72164-6ED1-41C4-8D12-CFC72F9A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39D1A6-8997-4F86-AB6A-1B622BB5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23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B9EC4D-8D79-4072-8B16-B05E9714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104C80-0D78-4AB8-B64D-2B0AD5965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123B2D-992C-4EC7-A7CE-128623C56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5382-AF05-48F4-910C-332C3A637DA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E6AC2F-FAA7-4E6E-8554-D9E8E49B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5CDAE3-E1D8-4DA4-9E22-B6F9F1F9C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3B0D-065C-4BA0-B2CF-BE8C15BCDF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69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90DC-1F6F-41E8-9C4D-135AB6284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299" y="2244062"/>
            <a:ext cx="6987092" cy="1024032"/>
          </a:xfrm>
        </p:spPr>
        <p:txBody>
          <a:bodyPr/>
          <a:lstStyle/>
          <a:p>
            <a:r>
              <a:rPr lang="fr-CA" dirty="0" err="1"/>
              <a:t>phenomenes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888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22337DD-112C-4985-968D-C49B9B721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BFB046-C913-42BB-AABD-8FFD2C2A0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641DC9-8FF8-4299-A5CA-5E104B7A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6" y="0"/>
            <a:ext cx="9624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8FD8794-F469-4A3C-812E-94021A75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780DD1D-0849-4DD0-A6E8-4D843EB4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17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phenomenes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phenomenes</dc:title>
  <dc:creator>CSBE</dc:creator>
  <cp:lastModifiedBy>CSBE</cp:lastModifiedBy>
  <cp:revision>3</cp:revision>
  <dcterms:created xsi:type="dcterms:W3CDTF">2022-09-22T14:15:21Z</dcterms:created>
  <dcterms:modified xsi:type="dcterms:W3CDTF">2022-09-22T14:34:26Z</dcterms:modified>
</cp:coreProperties>
</file>