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A0DD9D-38C4-4A0A-9AB3-6F5DB491CF3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BD5D0164-96C6-439B-9FC3-9F4E4B8D5E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1227A122-A0DC-4572-9540-C1BD3D2C08E7}"/>
              </a:ext>
            </a:extLst>
          </p:cNvPr>
          <p:cNvSpPr>
            <a:spLocks noGrp="1"/>
          </p:cNvSpPr>
          <p:nvPr>
            <p:ph type="dt" sz="half" idx="10"/>
          </p:nvPr>
        </p:nvSpPr>
        <p:spPr/>
        <p:txBody>
          <a:bodyPr/>
          <a:lstStyle/>
          <a:p>
            <a:fld id="{5F1C9837-67F4-4561-8BFA-62CCE613ED1C}"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F5EB1F59-6267-447A-97D0-B17503990CC1}"/>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AB7E6641-3F49-4F2D-825D-27EF6AD3CC58}"/>
              </a:ext>
            </a:extLst>
          </p:cNvPr>
          <p:cNvSpPr>
            <a:spLocks noGrp="1"/>
          </p:cNvSpPr>
          <p:nvPr>
            <p:ph type="sldNum" sz="quarter" idx="12"/>
          </p:nvPr>
        </p:nvSpPr>
        <p:spPr/>
        <p:txBody>
          <a:bodyPr/>
          <a:lstStyle/>
          <a:p>
            <a:fld id="{2EA52E61-DBF3-4A08-AFB4-EA8CB0723F2F}" type="slidenum">
              <a:rPr lang="fr-CA" smtClean="0"/>
              <a:t>‹N°›</a:t>
            </a:fld>
            <a:endParaRPr lang="fr-CA"/>
          </a:p>
        </p:txBody>
      </p:sp>
    </p:spTree>
    <p:extLst>
      <p:ext uri="{BB962C8B-B14F-4D97-AF65-F5344CB8AC3E}">
        <p14:creationId xmlns:p14="http://schemas.microsoft.com/office/powerpoint/2010/main" val="3790870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2D6724-B0EF-45D3-8FF9-DB9F8A462A04}"/>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4C79815E-497E-4D0D-9A62-457B4249C9C9}"/>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521B877F-54FA-47DB-90E7-AB5DE3477877}"/>
              </a:ext>
            </a:extLst>
          </p:cNvPr>
          <p:cNvSpPr>
            <a:spLocks noGrp="1"/>
          </p:cNvSpPr>
          <p:nvPr>
            <p:ph type="dt" sz="half" idx="10"/>
          </p:nvPr>
        </p:nvSpPr>
        <p:spPr/>
        <p:txBody>
          <a:bodyPr/>
          <a:lstStyle/>
          <a:p>
            <a:fld id="{5F1C9837-67F4-4561-8BFA-62CCE613ED1C}"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598D8F67-0808-4668-AFC5-77164DD6EA41}"/>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BCBCC273-0EAD-42C9-9375-7D43EC1A3B99}"/>
              </a:ext>
            </a:extLst>
          </p:cNvPr>
          <p:cNvSpPr>
            <a:spLocks noGrp="1"/>
          </p:cNvSpPr>
          <p:nvPr>
            <p:ph type="sldNum" sz="quarter" idx="12"/>
          </p:nvPr>
        </p:nvSpPr>
        <p:spPr/>
        <p:txBody>
          <a:bodyPr/>
          <a:lstStyle/>
          <a:p>
            <a:fld id="{2EA52E61-DBF3-4A08-AFB4-EA8CB0723F2F}" type="slidenum">
              <a:rPr lang="fr-CA" smtClean="0"/>
              <a:t>‹N°›</a:t>
            </a:fld>
            <a:endParaRPr lang="fr-CA"/>
          </a:p>
        </p:txBody>
      </p:sp>
    </p:spTree>
    <p:extLst>
      <p:ext uri="{BB962C8B-B14F-4D97-AF65-F5344CB8AC3E}">
        <p14:creationId xmlns:p14="http://schemas.microsoft.com/office/powerpoint/2010/main" val="3471816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C65FFBE-9C4A-4589-98FF-4EBEB5D7E824}"/>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FC49322E-CFB3-4AB2-8C8B-1B7F2D084201}"/>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17BB195A-5629-47AF-8E68-EAC7D94DD3EC}"/>
              </a:ext>
            </a:extLst>
          </p:cNvPr>
          <p:cNvSpPr>
            <a:spLocks noGrp="1"/>
          </p:cNvSpPr>
          <p:nvPr>
            <p:ph type="dt" sz="half" idx="10"/>
          </p:nvPr>
        </p:nvSpPr>
        <p:spPr/>
        <p:txBody>
          <a:bodyPr/>
          <a:lstStyle/>
          <a:p>
            <a:fld id="{5F1C9837-67F4-4561-8BFA-62CCE613ED1C}"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DB65FA6A-26EE-4CB4-909E-630B755D5682}"/>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D060634C-3C8A-4B0A-A42F-3134899814ED}"/>
              </a:ext>
            </a:extLst>
          </p:cNvPr>
          <p:cNvSpPr>
            <a:spLocks noGrp="1"/>
          </p:cNvSpPr>
          <p:nvPr>
            <p:ph type="sldNum" sz="quarter" idx="12"/>
          </p:nvPr>
        </p:nvSpPr>
        <p:spPr/>
        <p:txBody>
          <a:bodyPr/>
          <a:lstStyle/>
          <a:p>
            <a:fld id="{2EA52E61-DBF3-4A08-AFB4-EA8CB0723F2F}" type="slidenum">
              <a:rPr lang="fr-CA" smtClean="0"/>
              <a:t>‹N°›</a:t>
            </a:fld>
            <a:endParaRPr lang="fr-CA"/>
          </a:p>
        </p:txBody>
      </p:sp>
    </p:spTree>
    <p:extLst>
      <p:ext uri="{BB962C8B-B14F-4D97-AF65-F5344CB8AC3E}">
        <p14:creationId xmlns:p14="http://schemas.microsoft.com/office/powerpoint/2010/main" val="395817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E8567A-2706-454B-AE4F-A8ACAED95523}"/>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CAA7DAE5-7DEE-4F4F-BC57-C97AFD3BD2D5}"/>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1FC3DD0C-D528-4C72-AB71-AFCFAD2DEC12}"/>
              </a:ext>
            </a:extLst>
          </p:cNvPr>
          <p:cNvSpPr>
            <a:spLocks noGrp="1"/>
          </p:cNvSpPr>
          <p:nvPr>
            <p:ph type="dt" sz="half" idx="10"/>
          </p:nvPr>
        </p:nvSpPr>
        <p:spPr/>
        <p:txBody>
          <a:bodyPr/>
          <a:lstStyle/>
          <a:p>
            <a:fld id="{5F1C9837-67F4-4561-8BFA-62CCE613ED1C}"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E66C2659-7C60-483E-97F2-DF3EF02110FC}"/>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6F99F927-519D-4880-9415-7539B9252587}"/>
              </a:ext>
            </a:extLst>
          </p:cNvPr>
          <p:cNvSpPr>
            <a:spLocks noGrp="1"/>
          </p:cNvSpPr>
          <p:nvPr>
            <p:ph type="sldNum" sz="quarter" idx="12"/>
          </p:nvPr>
        </p:nvSpPr>
        <p:spPr/>
        <p:txBody>
          <a:bodyPr/>
          <a:lstStyle/>
          <a:p>
            <a:fld id="{2EA52E61-DBF3-4A08-AFB4-EA8CB0723F2F}" type="slidenum">
              <a:rPr lang="fr-CA" smtClean="0"/>
              <a:t>‹N°›</a:t>
            </a:fld>
            <a:endParaRPr lang="fr-CA"/>
          </a:p>
        </p:txBody>
      </p:sp>
    </p:spTree>
    <p:extLst>
      <p:ext uri="{BB962C8B-B14F-4D97-AF65-F5344CB8AC3E}">
        <p14:creationId xmlns:p14="http://schemas.microsoft.com/office/powerpoint/2010/main" val="583100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FD9920-2D43-4806-9731-EA16D923F7E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59AAC6C6-86DC-4876-BCDE-757A8CA737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7CEB8F21-DD81-4E81-9424-102ACA04B519}"/>
              </a:ext>
            </a:extLst>
          </p:cNvPr>
          <p:cNvSpPr>
            <a:spLocks noGrp="1"/>
          </p:cNvSpPr>
          <p:nvPr>
            <p:ph type="dt" sz="half" idx="10"/>
          </p:nvPr>
        </p:nvSpPr>
        <p:spPr/>
        <p:txBody>
          <a:bodyPr/>
          <a:lstStyle/>
          <a:p>
            <a:fld id="{5F1C9837-67F4-4561-8BFA-62CCE613ED1C}"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C1FBDDFD-3A60-41CD-B6DD-6090CF1B1AB2}"/>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ADD6D68D-5BD3-4486-B82D-178749986939}"/>
              </a:ext>
            </a:extLst>
          </p:cNvPr>
          <p:cNvSpPr>
            <a:spLocks noGrp="1"/>
          </p:cNvSpPr>
          <p:nvPr>
            <p:ph type="sldNum" sz="quarter" idx="12"/>
          </p:nvPr>
        </p:nvSpPr>
        <p:spPr/>
        <p:txBody>
          <a:bodyPr/>
          <a:lstStyle/>
          <a:p>
            <a:fld id="{2EA52E61-DBF3-4A08-AFB4-EA8CB0723F2F}" type="slidenum">
              <a:rPr lang="fr-CA" smtClean="0"/>
              <a:t>‹N°›</a:t>
            </a:fld>
            <a:endParaRPr lang="fr-CA"/>
          </a:p>
        </p:txBody>
      </p:sp>
    </p:spTree>
    <p:extLst>
      <p:ext uri="{BB962C8B-B14F-4D97-AF65-F5344CB8AC3E}">
        <p14:creationId xmlns:p14="http://schemas.microsoft.com/office/powerpoint/2010/main" val="1947016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F8076F-7E1D-480E-91E9-C9D9CE4D7F67}"/>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5994F564-5696-40E5-9E99-DB0B96FB1063}"/>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16B3572E-4522-41C8-A4A9-2CB0DB99CA6A}"/>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3AD5CD98-F79C-45E0-B51A-E0932CDF3944}"/>
              </a:ext>
            </a:extLst>
          </p:cNvPr>
          <p:cNvSpPr>
            <a:spLocks noGrp="1"/>
          </p:cNvSpPr>
          <p:nvPr>
            <p:ph type="dt" sz="half" idx="10"/>
          </p:nvPr>
        </p:nvSpPr>
        <p:spPr/>
        <p:txBody>
          <a:bodyPr/>
          <a:lstStyle/>
          <a:p>
            <a:fld id="{5F1C9837-67F4-4561-8BFA-62CCE613ED1C}" type="datetimeFigureOut">
              <a:rPr lang="fr-CA" smtClean="0"/>
              <a:t>2022-04-01</a:t>
            </a:fld>
            <a:endParaRPr lang="fr-CA"/>
          </a:p>
        </p:txBody>
      </p:sp>
      <p:sp>
        <p:nvSpPr>
          <p:cNvPr id="6" name="Espace réservé du pied de page 5">
            <a:extLst>
              <a:ext uri="{FF2B5EF4-FFF2-40B4-BE49-F238E27FC236}">
                <a16:creationId xmlns:a16="http://schemas.microsoft.com/office/drawing/2014/main" id="{57F9CFD9-6EEC-4023-A15C-08815E198D51}"/>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D84F6D2F-7889-4222-BEEC-68D70465EAF3}"/>
              </a:ext>
            </a:extLst>
          </p:cNvPr>
          <p:cNvSpPr>
            <a:spLocks noGrp="1"/>
          </p:cNvSpPr>
          <p:nvPr>
            <p:ph type="sldNum" sz="quarter" idx="12"/>
          </p:nvPr>
        </p:nvSpPr>
        <p:spPr/>
        <p:txBody>
          <a:bodyPr/>
          <a:lstStyle/>
          <a:p>
            <a:fld id="{2EA52E61-DBF3-4A08-AFB4-EA8CB0723F2F}" type="slidenum">
              <a:rPr lang="fr-CA" smtClean="0"/>
              <a:t>‹N°›</a:t>
            </a:fld>
            <a:endParaRPr lang="fr-CA"/>
          </a:p>
        </p:txBody>
      </p:sp>
    </p:spTree>
    <p:extLst>
      <p:ext uri="{BB962C8B-B14F-4D97-AF65-F5344CB8AC3E}">
        <p14:creationId xmlns:p14="http://schemas.microsoft.com/office/powerpoint/2010/main" val="2849235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E55F1A-21BF-4E0E-B6D8-7896C7C0E2D6}"/>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64609863-7677-4D21-A554-08E6857E33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91E0434E-2E24-48BF-869D-C664C1382709}"/>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17F7EF3C-E2DB-4658-A956-B403811AC4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ABE36829-8945-4632-A58F-9B47B70F2990}"/>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B0BB3181-5B6B-4BD0-AAF3-674C96489CAF}"/>
              </a:ext>
            </a:extLst>
          </p:cNvPr>
          <p:cNvSpPr>
            <a:spLocks noGrp="1"/>
          </p:cNvSpPr>
          <p:nvPr>
            <p:ph type="dt" sz="half" idx="10"/>
          </p:nvPr>
        </p:nvSpPr>
        <p:spPr/>
        <p:txBody>
          <a:bodyPr/>
          <a:lstStyle/>
          <a:p>
            <a:fld id="{5F1C9837-67F4-4561-8BFA-62CCE613ED1C}" type="datetimeFigureOut">
              <a:rPr lang="fr-CA" smtClean="0"/>
              <a:t>2022-04-01</a:t>
            </a:fld>
            <a:endParaRPr lang="fr-CA"/>
          </a:p>
        </p:txBody>
      </p:sp>
      <p:sp>
        <p:nvSpPr>
          <p:cNvPr id="8" name="Espace réservé du pied de page 7">
            <a:extLst>
              <a:ext uri="{FF2B5EF4-FFF2-40B4-BE49-F238E27FC236}">
                <a16:creationId xmlns:a16="http://schemas.microsoft.com/office/drawing/2014/main" id="{1367431C-BCA2-476A-A11E-386A34BAF144}"/>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AA4C9EE2-17C4-4D8C-8E09-88A4953F2BC4}"/>
              </a:ext>
            </a:extLst>
          </p:cNvPr>
          <p:cNvSpPr>
            <a:spLocks noGrp="1"/>
          </p:cNvSpPr>
          <p:nvPr>
            <p:ph type="sldNum" sz="quarter" idx="12"/>
          </p:nvPr>
        </p:nvSpPr>
        <p:spPr/>
        <p:txBody>
          <a:bodyPr/>
          <a:lstStyle/>
          <a:p>
            <a:fld id="{2EA52E61-DBF3-4A08-AFB4-EA8CB0723F2F}" type="slidenum">
              <a:rPr lang="fr-CA" smtClean="0"/>
              <a:t>‹N°›</a:t>
            </a:fld>
            <a:endParaRPr lang="fr-CA"/>
          </a:p>
        </p:txBody>
      </p:sp>
    </p:spTree>
    <p:extLst>
      <p:ext uri="{BB962C8B-B14F-4D97-AF65-F5344CB8AC3E}">
        <p14:creationId xmlns:p14="http://schemas.microsoft.com/office/powerpoint/2010/main" val="289539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FD6BBC-0324-46AF-98B4-BBE9A78B359E}"/>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EBB276B5-6AF3-445E-8D08-7AF3E5E30EF5}"/>
              </a:ext>
            </a:extLst>
          </p:cNvPr>
          <p:cNvSpPr>
            <a:spLocks noGrp="1"/>
          </p:cNvSpPr>
          <p:nvPr>
            <p:ph type="dt" sz="half" idx="10"/>
          </p:nvPr>
        </p:nvSpPr>
        <p:spPr/>
        <p:txBody>
          <a:bodyPr/>
          <a:lstStyle/>
          <a:p>
            <a:fld id="{5F1C9837-67F4-4561-8BFA-62CCE613ED1C}" type="datetimeFigureOut">
              <a:rPr lang="fr-CA" smtClean="0"/>
              <a:t>2022-04-01</a:t>
            </a:fld>
            <a:endParaRPr lang="fr-CA"/>
          </a:p>
        </p:txBody>
      </p:sp>
      <p:sp>
        <p:nvSpPr>
          <p:cNvPr id="4" name="Espace réservé du pied de page 3">
            <a:extLst>
              <a:ext uri="{FF2B5EF4-FFF2-40B4-BE49-F238E27FC236}">
                <a16:creationId xmlns:a16="http://schemas.microsoft.com/office/drawing/2014/main" id="{FBBF1A51-E5CC-4FF9-B07F-A94E48079D14}"/>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CAEA1909-05E7-42D4-8E8A-7B82F47E12AC}"/>
              </a:ext>
            </a:extLst>
          </p:cNvPr>
          <p:cNvSpPr>
            <a:spLocks noGrp="1"/>
          </p:cNvSpPr>
          <p:nvPr>
            <p:ph type="sldNum" sz="quarter" idx="12"/>
          </p:nvPr>
        </p:nvSpPr>
        <p:spPr/>
        <p:txBody>
          <a:bodyPr/>
          <a:lstStyle/>
          <a:p>
            <a:fld id="{2EA52E61-DBF3-4A08-AFB4-EA8CB0723F2F}" type="slidenum">
              <a:rPr lang="fr-CA" smtClean="0"/>
              <a:t>‹N°›</a:t>
            </a:fld>
            <a:endParaRPr lang="fr-CA"/>
          </a:p>
        </p:txBody>
      </p:sp>
    </p:spTree>
    <p:extLst>
      <p:ext uri="{BB962C8B-B14F-4D97-AF65-F5344CB8AC3E}">
        <p14:creationId xmlns:p14="http://schemas.microsoft.com/office/powerpoint/2010/main" val="3533653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F71CDB5-4CAC-4A0C-A429-747911D5B12D}"/>
              </a:ext>
            </a:extLst>
          </p:cNvPr>
          <p:cNvSpPr>
            <a:spLocks noGrp="1"/>
          </p:cNvSpPr>
          <p:nvPr>
            <p:ph type="dt" sz="half" idx="10"/>
          </p:nvPr>
        </p:nvSpPr>
        <p:spPr/>
        <p:txBody>
          <a:bodyPr/>
          <a:lstStyle/>
          <a:p>
            <a:fld id="{5F1C9837-67F4-4561-8BFA-62CCE613ED1C}" type="datetimeFigureOut">
              <a:rPr lang="fr-CA" smtClean="0"/>
              <a:t>2022-04-01</a:t>
            </a:fld>
            <a:endParaRPr lang="fr-CA"/>
          </a:p>
        </p:txBody>
      </p:sp>
      <p:sp>
        <p:nvSpPr>
          <p:cNvPr id="3" name="Espace réservé du pied de page 2">
            <a:extLst>
              <a:ext uri="{FF2B5EF4-FFF2-40B4-BE49-F238E27FC236}">
                <a16:creationId xmlns:a16="http://schemas.microsoft.com/office/drawing/2014/main" id="{06C3536E-FFD3-4D11-B390-5D025D82F3C4}"/>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F8E8E44F-DF62-4A64-A915-49870489E10D}"/>
              </a:ext>
            </a:extLst>
          </p:cNvPr>
          <p:cNvSpPr>
            <a:spLocks noGrp="1"/>
          </p:cNvSpPr>
          <p:nvPr>
            <p:ph type="sldNum" sz="quarter" idx="12"/>
          </p:nvPr>
        </p:nvSpPr>
        <p:spPr/>
        <p:txBody>
          <a:bodyPr/>
          <a:lstStyle/>
          <a:p>
            <a:fld id="{2EA52E61-DBF3-4A08-AFB4-EA8CB0723F2F}" type="slidenum">
              <a:rPr lang="fr-CA" smtClean="0"/>
              <a:t>‹N°›</a:t>
            </a:fld>
            <a:endParaRPr lang="fr-CA"/>
          </a:p>
        </p:txBody>
      </p:sp>
    </p:spTree>
    <p:extLst>
      <p:ext uri="{BB962C8B-B14F-4D97-AF65-F5344CB8AC3E}">
        <p14:creationId xmlns:p14="http://schemas.microsoft.com/office/powerpoint/2010/main" val="1231644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59F5E1-3593-4B25-8CCF-87FBBE7223D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5D493328-F078-4DDB-BCEE-46196A82ED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E951C59B-A691-4681-BCB2-23D8959555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B6957158-B7D7-418E-A78D-859FA5BD9D44}"/>
              </a:ext>
            </a:extLst>
          </p:cNvPr>
          <p:cNvSpPr>
            <a:spLocks noGrp="1"/>
          </p:cNvSpPr>
          <p:nvPr>
            <p:ph type="dt" sz="half" idx="10"/>
          </p:nvPr>
        </p:nvSpPr>
        <p:spPr/>
        <p:txBody>
          <a:bodyPr/>
          <a:lstStyle/>
          <a:p>
            <a:fld id="{5F1C9837-67F4-4561-8BFA-62CCE613ED1C}" type="datetimeFigureOut">
              <a:rPr lang="fr-CA" smtClean="0"/>
              <a:t>2022-04-01</a:t>
            </a:fld>
            <a:endParaRPr lang="fr-CA"/>
          </a:p>
        </p:txBody>
      </p:sp>
      <p:sp>
        <p:nvSpPr>
          <p:cNvPr id="6" name="Espace réservé du pied de page 5">
            <a:extLst>
              <a:ext uri="{FF2B5EF4-FFF2-40B4-BE49-F238E27FC236}">
                <a16:creationId xmlns:a16="http://schemas.microsoft.com/office/drawing/2014/main" id="{4AFF2F8D-D401-4B08-91FB-E5B8CF4DBB5B}"/>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BF1DF8F6-90E2-43D5-A022-56BEB3322A13}"/>
              </a:ext>
            </a:extLst>
          </p:cNvPr>
          <p:cNvSpPr>
            <a:spLocks noGrp="1"/>
          </p:cNvSpPr>
          <p:nvPr>
            <p:ph type="sldNum" sz="quarter" idx="12"/>
          </p:nvPr>
        </p:nvSpPr>
        <p:spPr/>
        <p:txBody>
          <a:bodyPr/>
          <a:lstStyle/>
          <a:p>
            <a:fld id="{2EA52E61-DBF3-4A08-AFB4-EA8CB0723F2F}" type="slidenum">
              <a:rPr lang="fr-CA" smtClean="0"/>
              <a:t>‹N°›</a:t>
            </a:fld>
            <a:endParaRPr lang="fr-CA"/>
          </a:p>
        </p:txBody>
      </p:sp>
    </p:spTree>
    <p:extLst>
      <p:ext uri="{BB962C8B-B14F-4D97-AF65-F5344CB8AC3E}">
        <p14:creationId xmlns:p14="http://schemas.microsoft.com/office/powerpoint/2010/main" val="2199681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8FB64C-89DC-410B-870D-57FB8B6C911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918857A5-E5A7-464D-BB3C-F907814B61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E7EC406D-4551-447A-AF50-08C7B42C3D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CA2ADAB9-3A03-44DE-9256-77B272206556}"/>
              </a:ext>
            </a:extLst>
          </p:cNvPr>
          <p:cNvSpPr>
            <a:spLocks noGrp="1"/>
          </p:cNvSpPr>
          <p:nvPr>
            <p:ph type="dt" sz="half" idx="10"/>
          </p:nvPr>
        </p:nvSpPr>
        <p:spPr/>
        <p:txBody>
          <a:bodyPr/>
          <a:lstStyle/>
          <a:p>
            <a:fld id="{5F1C9837-67F4-4561-8BFA-62CCE613ED1C}" type="datetimeFigureOut">
              <a:rPr lang="fr-CA" smtClean="0"/>
              <a:t>2022-04-01</a:t>
            </a:fld>
            <a:endParaRPr lang="fr-CA"/>
          </a:p>
        </p:txBody>
      </p:sp>
      <p:sp>
        <p:nvSpPr>
          <p:cNvPr id="6" name="Espace réservé du pied de page 5">
            <a:extLst>
              <a:ext uri="{FF2B5EF4-FFF2-40B4-BE49-F238E27FC236}">
                <a16:creationId xmlns:a16="http://schemas.microsoft.com/office/drawing/2014/main" id="{27C9DBB2-3E6C-473C-B5D6-D3C5B432FB08}"/>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97196A50-DBF2-4F42-8956-CCDB4BB8D299}"/>
              </a:ext>
            </a:extLst>
          </p:cNvPr>
          <p:cNvSpPr>
            <a:spLocks noGrp="1"/>
          </p:cNvSpPr>
          <p:nvPr>
            <p:ph type="sldNum" sz="quarter" idx="12"/>
          </p:nvPr>
        </p:nvSpPr>
        <p:spPr/>
        <p:txBody>
          <a:bodyPr/>
          <a:lstStyle/>
          <a:p>
            <a:fld id="{2EA52E61-DBF3-4A08-AFB4-EA8CB0723F2F}" type="slidenum">
              <a:rPr lang="fr-CA" smtClean="0"/>
              <a:t>‹N°›</a:t>
            </a:fld>
            <a:endParaRPr lang="fr-CA"/>
          </a:p>
        </p:txBody>
      </p:sp>
    </p:spTree>
    <p:extLst>
      <p:ext uri="{BB962C8B-B14F-4D97-AF65-F5344CB8AC3E}">
        <p14:creationId xmlns:p14="http://schemas.microsoft.com/office/powerpoint/2010/main" val="162550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03BB0C9-0FBA-4AB1-852C-443DFECF81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3CBD0DD4-BD35-4D94-B731-F5B16A6772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5D9B7917-F5AD-4082-A09B-EEF82BC93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1C9837-67F4-4561-8BFA-62CCE613ED1C}"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A902897C-99B8-43EA-BBB6-C7737E3D54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11652F7A-1E7B-4F5A-B176-F2BFF28E32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A52E61-DBF3-4A08-AFB4-EA8CB0723F2F}" type="slidenum">
              <a:rPr lang="fr-CA" smtClean="0"/>
              <a:t>‹N°›</a:t>
            </a:fld>
            <a:endParaRPr lang="fr-CA"/>
          </a:p>
        </p:txBody>
      </p:sp>
    </p:spTree>
    <p:extLst>
      <p:ext uri="{BB962C8B-B14F-4D97-AF65-F5344CB8AC3E}">
        <p14:creationId xmlns:p14="http://schemas.microsoft.com/office/powerpoint/2010/main" val="544014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google.com/search?sa=X&amp;bih=757&amp;biw=1440&amp;hl=fr&amp;q=Th%C3%A9on+d%27Alexandrie&amp;stick=H4sIAAAAAAAAAONgVuLUz9U3MCxIsyh5xGjCLfDyxz1hKe1Ja05eY1Tl4grOyC93zSvJLKkUEudig7J4pbi5ELp4FrEKh2QcXpmfp5Ci7piTWpGYl1KUmQoAPBNjU1oAAAA&amp;ved=2ahUKEwiZu_nfhvP2AhXMjokEHSUaAhYQzIcDKAB6BAgVEA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D41B4C-0B03-42E8-AF72-FB8DA1BF4246}"/>
              </a:ext>
            </a:extLst>
          </p:cNvPr>
          <p:cNvSpPr>
            <a:spLocks noGrp="1"/>
          </p:cNvSpPr>
          <p:nvPr>
            <p:ph type="ctrTitle"/>
          </p:nvPr>
        </p:nvSpPr>
        <p:spPr>
          <a:xfrm>
            <a:off x="1201271" y="-1480988"/>
            <a:ext cx="9144000" cy="2387600"/>
          </a:xfrm>
        </p:spPr>
        <p:txBody>
          <a:bodyPr/>
          <a:lstStyle/>
          <a:p>
            <a:r>
              <a:rPr lang="fr-CA" dirty="0" err="1"/>
              <a:t>hypatie</a:t>
            </a:r>
            <a:endParaRPr lang="fr-CA" dirty="0"/>
          </a:p>
        </p:txBody>
      </p:sp>
      <p:sp>
        <p:nvSpPr>
          <p:cNvPr id="3" name="Sous-titre 2">
            <a:extLst>
              <a:ext uri="{FF2B5EF4-FFF2-40B4-BE49-F238E27FC236}">
                <a16:creationId xmlns:a16="http://schemas.microsoft.com/office/drawing/2014/main" id="{25F972E1-C245-4DDA-B099-40A760F322AB}"/>
              </a:ext>
            </a:extLst>
          </p:cNvPr>
          <p:cNvSpPr>
            <a:spLocks noGrp="1"/>
          </p:cNvSpPr>
          <p:nvPr>
            <p:ph type="subTitle" idx="1"/>
          </p:nvPr>
        </p:nvSpPr>
        <p:spPr>
          <a:xfrm>
            <a:off x="1977289" y="1057624"/>
            <a:ext cx="7591964" cy="1453646"/>
          </a:xfrm>
        </p:spPr>
        <p:txBody>
          <a:bodyPr/>
          <a:lstStyle/>
          <a:p>
            <a:r>
              <a:rPr lang="fr-CA" dirty="0"/>
              <a:t>Esprit critique</a:t>
            </a:r>
          </a:p>
        </p:txBody>
      </p:sp>
      <p:pic>
        <p:nvPicPr>
          <p:cNvPr id="1026" name="Picture 2" descr="Hypatie — Wikipédia">
            <a:extLst>
              <a:ext uri="{FF2B5EF4-FFF2-40B4-BE49-F238E27FC236}">
                <a16:creationId xmlns:a16="http://schemas.microsoft.com/office/drawing/2014/main" id="{B5F7413A-F5F1-409B-8A52-D0A6D56EB0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8861" y="1936376"/>
            <a:ext cx="1839706" cy="26926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9847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D931FB-1FA4-401E-BBD6-3ED31991ABD2}"/>
              </a:ext>
            </a:extLst>
          </p:cNvPr>
          <p:cNvSpPr>
            <a:spLocks noGrp="1"/>
          </p:cNvSpPr>
          <p:nvPr>
            <p:ph type="title"/>
          </p:nvPr>
        </p:nvSpPr>
        <p:spPr/>
        <p:txBody>
          <a:bodyPr/>
          <a:lstStyle/>
          <a:p>
            <a:r>
              <a:rPr lang="fr-CA" dirty="0" err="1">
                <a:hlinkClick r:id="rId2"/>
              </a:rPr>
              <a:t>Théon</a:t>
            </a:r>
            <a:r>
              <a:rPr lang="fr-CA" dirty="0">
                <a:hlinkClick r:id="rId2"/>
              </a:rPr>
              <a:t> d'Alexandrie</a:t>
            </a:r>
            <a:endParaRPr lang="fr-CA" dirty="0"/>
          </a:p>
        </p:txBody>
      </p:sp>
      <p:sp>
        <p:nvSpPr>
          <p:cNvPr id="3" name="Espace réservé du contenu 2">
            <a:extLst>
              <a:ext uri="{FF2B5EF4-FFF2-40B4-BE49-F238E27FC236}">
                <a16:creationId xmlns:a16="http://schemas.microsoft.com/office/drawing/2014/main" id="{14169284-94C0-46F5-8EAE-1CBA42C11160}"/>
              </a:ext>
            </a:extLst>
          </p:cNvPr>
          <p:cNvSpPr>
            <a:spLocks noGrp="1"/>
          </p:cNvSpPr>
          <p:nvPr>
            <p:ph idx="1"/>
          </p:nvPr>
        </p:nvSpPr>
        <p:spPr/>
        <p:txBody>
          <a:bodyPr/>
          <a:lstStyle/>
          <a:p>
            <a:r>
              <a:rPr lang="fr-CA" b="1" dirty="0" err="1"/>
              <a:t>Théon</a:t>
            </a:r>
            <a:r>
              <a:rPr lang="fr-CA" dirty="0"/>
              <a:t> était éditeur et commentateur de textes mathématiques</a:t>
            </a:r>
          </a:p>
          <a:p>
            <a:r>
              <a:rPr lang="fr-CA" dirty="0"/>
              <a:t>(env. 335 - env. 405)</a:t>
            </a:r>
          </a:p>
          <a:p>
            <a:r>
              <a:rPr lang="fr-CA" dirty="0"/>
              <a:t>localité: </a:t>
            </a:r>
            <a:r>
              <a:rPr lang="fr-CA" dirty="0" err="1"/>
              <a:t>alexandrie</a:t>
            </a:r>
            <a:endParaRPr lang="fr-CA" dirty="0"/>
          </a:p>
        </p:txBody>
      </p:sp>
    </p:spTree>
    <p:extLst>
      <p:ext uri="{BB962C8B-B14F-4D97-AF65-F5344CB8AC3E}">
        <p14:creationId xmlns:p14="http://schemas.microsoft.com/office/powerpoint/2010/main" val="438699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542E01-B766-426C-8531-A368EA3AF2B9}"/>
              </a:ext>
            </a:extLst>
          </p:cNvPr>
          <p:cNvSpPr>
            <a:spLocks noGrp="1"/>
          </p:cNvSpPr>
          <p:nvPr>
            <p:ph type="title"/>
          </p:nvPr>
        </p:nvSpPr>
        <p:spPr/>
        <p:txBody>
          <a:bodyPr/>
          <a:lstStyle/>
          <a:p>
            <a:r>
              <a:rPr lang="fr-CA" dirty="0"/>
              <a:t>Elle enseigne, elle vulgarise et l’astronomie</a:t>
            </a:r>
          </a:p>
        </p:txBody>
      </p:sp>
      <p:sp>
        <p:nvSpPr>
          <p:cNvPr id="3" name="Espace réservé du contenu 2">
            <a:extLst>
              <a:ext uri="{FF2B5EF4-FFF2-40B4-BE49-F238E27FC236}">
                <a16:creationId xmlns:a16="http://schemas.microsoft.com/office/drawing/2014/main" id="{FB39BCB8-3A2A-496C-9A4C-D7943800B9E2}"/>
              </a:ext>
            </a:extLst>
          </p:cNvPr>
          <p:cNvSpPr>
            <a:spLocks noGrp="1"/>
          </p:cNvSpPr>
          <p:nvPr>
            <p:ph idx="1"/>
          </p:nvPr>
        </p:nvSpPr>
        <p:spPr/>
        <p:txBody>
          <a:bodyPr/>
          <a:lstStyle/>
          <a:p>
            <a:r>
              <a:rPr lang="fr-CA" dirty="0"/>
              <a:t>Femme de lettres et de sciences, </a:t>
            </a:r>
            <a:r>
              <a:rPr lang="fr-CA" b="1" dirty="0"/>
              <a:t>elle</a:t>
            </a:r>
            <a:r>
              <a:rPr lang="fr-CA" dirty="0"/>
              <a:t> est à la tête de l'école néoplatonicienne d'Alexandrie, au sein de laquelle </a:t>
            </a:r>
            <a:r>
              <a:rPr lang="fr-CA" b="1" dirty="0"/>
              <a:t>elle enseigne</a:t>
            </a:r>
            <a:r>
              <a:rPr lang="fr-CA" dirty="0"/>
              <a:t> la philosophie et l'astronomie.</a:t>
            </a:r>
          </a:p>
          <a:p>
            <a:r>
              <a:rPr lang="fr-CA" dirty="0"/>
              <a:t>Termes manquants : </a:t>
            </a:r>
            <a:r>
              <a:rPr lang="fr-CA" strike="sngStrike" dirty="0"/>
              <a:t>vulgarise</a:t>
            </a:r>
            <a:r>
              <a:rPr lang="fr-CA" dirty="0"/>
              <a:t> ‎</a:t>
            </a:r>
            <a:r>
              <a:rPr lang="fr-CA" strike="sngStrike" dirty="0" err="1"/>
              <a:t>prédécesseure</a:t>
            </a:r>
            <a:endParaRPr lang="fr-CA" dirty="0"/>
          </a:p>
          <a:p>
            <a:endParaRPr lang="fr-CA" dirty="0"/>
          </a:p>
        </p:txBody>
      </p:sp>
    </p:spTree>
    <p:extLst>
      <p:ext uri="{BB962C8B-B14F-4D97-AF65-F5344CB8AC3E}">
        <p14:creationId xmlns:p14="http://schemas.microsoft.com/office/powerpoint/2010/main" val="2538873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CD6AE2-1D15-4393-941F-C40A3A448CFD}"/>
              </a:ext>
            </a:extLst>
          </p:cNvPr>
          <p:cNvSpPr>
            <a:spLocks noGrp="1"/>
          </p:cNvSpPr>
          <p:nvPr>
            <p:ph type="title"/>
          </p:nvPr>
        </p:nvSpPr>
        <p:spPr/>
        <p:txBody>
          <a:bodyPr/>
          <a:lstStyle/>
          <a:p>
            <a:r>
              <a:rPr lang="fr-CA" dirty="0"/>
              <a:t>Elle est considérée comme_</a:t>
            </a:r>
          </a:p>
        </p:txBody>
      </p:sp>
      <p:sp>
        <p:nvSpPr>
          <p:cNvPr id="3" name="Espace réservé du contenu 2">
            <a:extLst>
              <a:ext uri="{FF2B5EF4-FFF2-40B4-BE49-F238E27FC236}">
                <a16:creationId xmlns:a16="http://schemas.microsoft.com/office/drawing/2014/main" id="{9A4C4E89-4C77-4D58-A1E3-F4DBA228F46F}"/>
              </a:ext>
            </a:extLst>
          </p:cNvPr>
          <p:cNvSpPr>
            <a:spLocks noGrp="1"/>
          </p:cNvSpPr>
          <p:nvPr>
            <p:ph idx="1"/>
          </p:nvPr>
        </p:nvSpPr>
        <p:spPr/>
        <p:txBody>
          <a:bodyPr/>
          <a:lstStyle/>
          <a:p>
            <a:r>
              <a:rPr lang="fr-CA" dirty="0"/>
              <a:t>s'agissant d'une </a:t>
            </a:r>
            <a:r>
              <a:rPr lang="fr-CA" b="1" dirty="0"/>
              <a:t>femme</a:t>
            </a:r>
            <a:r>
              <a:rPr lang="fr-CA" dirty="0"/>
              <a:t>, le mot peut être employé au masculin ou au </a:t>
            </a:r>
            <a:r>
              <a:rPr lang="fr-CA" b="1" dirty="0"/>
              <a:t>féminin</a:t>
            </a:r>
            <a:r>
              <a:rPr lang="fr-CA" dirty="0"/>
              <a:t> : Mme Sophie </a:t>
            </a:r>
            <a:r>
              <a:rPr lang="fr-CA" dirty="0" err="1"/>
              <a:t>Etarcos</a:t>
            </a:r>
            <a:r>
              <a:rPr lang="fr-CA" dirty="0"/>
              <a:t> </a:t>
            </a:r>
            <a:r>
              <a:rPr lang="fr-CA" b="1" dirty="0"/>
              <a:t>est</a:t>
            </a:r>
            <a:r>
              <a:rPr lang="fr-CA" dirty="0"/>
              <a:t> une </a:t>
            </a:r>
            <a:r>
              <a:rPr lang="fr-CA" b="1" dirty="0"/>
              <a:t>philosophe</a:t>
            </a:r>
            <a:r>
              <a:rPr lang="fr-CA" dirty="0"/>
              <a:t> </a:t>
            </a:r>
          </a:p>
        </p:txBody>
      </p:sp>
    </p:spTree>
    <p:extLst>
      <p:ext uri="{BB962C8B-B14F-4D97-AF65-F5344CB8AC3E}">
        <p14:creationId xmlns:p14="http://schemas.microsoft.com/office/powerpoint/2010/main" val="426851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11FEC4-6B17-4E5E-81EF-9ED636F98C7E}"/>
              </a:ext>
            </a:extLst>
          </p:cNvPr>
          <p:cNvSpPr>
            <a:spLocks noGrp="1"/>
          </p:cNvSpPr>
          <p:nvPr>
            <p:ph type="title"/>
          </p:nvPr>
        </p:nvSpPr>
        <p:spPr>
          <a:xfrm>
            <a:off x="752139" y="-129727"/>
            <a:ext cx="10515600" cy="1325563"/>
          </a:xfrm>
        </p:spPr>
        <p:txBody>
          <a:bodyPr/>
          <a:lstStyle/>
          <a:p>
            <a:r>
              <a:rPr lang="fr-CA" dirty="0"/>
              <a:t>5 phrases</a:t>
            </a:r>
          </a:p>
        </p:txBody>
      </p:sp>
      <p:sp>
        <p:nvSpPr>
          <p:cNvPr id="3" name="Espace réservé du contenu 2">
            <a:extLst>
              <a:ext uri="{FF2B5EF4-FFF2-40B4-BE49-F238E27FC236}">
                <a16:creationId xmlns:a16="http://schemas.microsoft.com/office/drawing/2014/main" id="{C6AE9A11-2B2C-4319-8EB0-190C2B0F4075}"/>
              </a:ext>
            </a:extLst>
          </p:cNvPr>
          <p:cNvSpPr>
            <a:spLocks noGrp="1"/>
          </p:cNvSpPr>
          <p:nvPr>
            <p:ph idx="1"/>
          </p:nvPr>
        </p:nvSpPr>
        <p:spPr>
          <a:xfrm>
            <a:off x="752139" y="980682"/>
            <a:ext cx="10515600" cy="6391507"/>
          </a:xfrm>
        </p:spPr>
        <p:txBody>
          <a:bodyPr>
            <a:normAutofit lnSpcReduction="10000"/>
          </a:bodyPr>
          <a:lstStyle/>
          <a:p>
            <a:r>
              <a:rPr lang="fr-CA" dirty="0"/>
              <a:t> "Défendez votre droit de penser, car même penser de manière erronée vaut mieux que ne pas penser.« </a:t>
            </a:r>
          </a:p>
          <a:p>
            <a:r>
              <a:rPr lang="fr-CA" dirty="0"/>
              <a:t>2- "Toutes les religions formelles sont fallacieuses et ne devraient pas être acceptées par respect pour soi-même.« </a:t>
            </a:r>
          </a:p>
          <a:p>
            <a:r>
              <a:rPr lang="fr-CA" dirty="0"/>
              <a:t>"Comprendre les choses qui nous entourent est la meilleure préparation pour comprendre les choses qui se trouvent au-delà.«</a:t>
            </a:r>
          </a:p>
          <a:p>
            <a:r>
              <a:rPr lang="fr-CA" dirty="0"/>
              <a:t>4- « Dieu créa l'homme comme un animal social, avec une inclinaison et sous la nécessité de vivre avec les êtres de leur propre espèce, et a également doté de la langue, être le grand instrument et lien commun la société.« </a:t>
            </a:r>
          </a:p>
          <a:p>
            <a:r>
              <a:rPr lang="fr-CA" dirty="0"/>
              <a:t>5- "La vie est croissance et plus nous voyageons, plus nous pouvons comprendre la vérité. Comprendre les choses qui nous entourent est la meilleure préparation pour comprendre les choses qui se trouvent au-delà. "</a:t>
            </a:r>
          </a:p>
          <a:p>
            <a:r>
              <a:rPr lang="fr-CA" dirty="0"/>
              <a:t> </a:t>
            </a:r>
          </a:p>
          <a:p>
            <a:endParaRPr lang="fr-CA" dirty="0"/>
          </a:p>
        </p:txBody>
      </p:sp>
      <p:sp>
        <p:nvSpPr>
          <p:cNvPr id="4" name="Rectangle 1">
            <a:extLst>
              <a:ext uri="{FF2B5EF4-FFF2-40B4-BE49-F238E27FC236}">
                <a16:creationId xmlns:a16="http://schemas.microsoft.com/office/drawing/2014/main" id="{03B42F90-8189-482E-A0C4-50CCF5F5E2DA}"/>
              </a:ext>
            </a:extLst>
          </p:cNvPr>
          <p:cNvSpPr>
            <a:spLocks noChangeArrowheads="1"/>
          </p:cNvSpPr>
          <p:nvPr/>
        </p:nvSpPr>
        <p:spPr bwMode="auto">
          <a:xfrm>
            <a:off x="0" y="-171510"/>
            <a:ext cx="184731"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fr-FR" altLang="fr-FR" sz="1800" b="0" i="0" u="none" strike="noStrike" cap="none" normalizeH="0" baseline="0" dirty="0">
                <a:ln>
                  <a:noFill/>
                </a:ln>
                <a:solidFill>
                  <a:schemeClr val="tx1"/>
                </a:solidFill>
                <a:effectLst/>
                <a:latin typeface="Arial" panose="020B0604020202020204" pitchFamily="34" charset="0"/>
              </a:rPr>
            </a:b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4460929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264</Words>
  <Application>Microsoft Office PowerPoint</Application>
  <PresentationFormat>Grand écran</PresentationFormat>
  <Paragraphs>20</Paragraphs>
  <Slides>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vt:i4>
      </vt:variant>
    </vt:vector>
  </HeadingPairs>
  <TitlesOfParts>
    <vt:vector size="9" baseType="lpstr">
      <vt:lpstr>Arial</vt:lpstr>
      <vt:lpstr>Calibri</vt:lpstr>
      <vt:lpstr>Calibri Light</vt:lpstr>
      <vt:lpstr>Thème Office</vt:lpstr>
      <vt:lpstr>hypatie</vt:lpstr>
      <vt:lpstr>Théon d'Alexandrie</vt:lpstr>
      <vt:lpstr>Elle enseigne, elle vulgarise et l’astronomie</vt:lpstr>
      <vt:lpstr>Elle est considérée comme_</vt:lpstr>
      <vt:lpstr>5 phrases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hypatie</dc:title>
  <dc:creator>CSBE</dc:creator>
  <cp:lastModifiedBy>CSBE</cp:lastModifiedBy>
  <cp:revision>2</cp:revision>
  <dcterms:created xsi:type="dcterms:W3CDTF">2022-04-01T14:16:33Z</dcterms:created>
  <dcterms:modified xsi:type="dcterms:W3CDTF">2022-04-01T14:32:03Z</dcterms:modified>
</cp:coreProperties>
</file>