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A0DD9D-38C4-4A0A-9AB3-6F5DB491CF3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BD5D0164-96C6-439B-9FC3-9F4E4B8D5E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1227A122-A0DC-4572-9540-C1BD3D2C08E7}"/>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F5EB1F59-6267-447A-97D0-B17503990CC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B7E6641-3F49-4F2D-825D-27EF6AD3CC58}"/>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379087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2D6724-B0EF-45D3-8FF9-DB9F8A462A04}"/>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4C79815E-497E-4D0D-9A62-457B4249C9C9}"/>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21B877F-54FA-47DB-90E7-AB5DE3477877}"/>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598D8F67-0808-4668-AFC5-77164DD6EA4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BCBCC273-0EAD-42C9-9375-7D43EC1A3B99}"/>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347181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C65FFBE-9C4A-4589-98FF-4EBEB5D7E824}"/>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C49322E-CFB3-4AB2-8C8B-1B7F2D084201}"/>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7BB195A-5629-47AF-8E68-EAC7D94DD3EC}"/>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DB65FA6A-26EE-4CB4-909E-630B755D568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060634C-3C8A-4B0A-A42F-3134899814ED}"/>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395817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8567A-2706-454B-AE4F-A8ACAED9552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AA7DAE5-7DEE-4F4F-BC57-C97AFD3BD2D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FC3DD0C-D528-4C72-AB71-AFCFAD2DEC12}"/>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E66C2659-7C60-483E-97F2-DF3EF02110F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F99F927-519D-4880-9415-7539B9252587}"/>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583100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FD9920-2D43-4806-9731-EA16D923F7E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59AAC6C6-86DC-4876-BCDE-757A8CA737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7CEB8F21-DD81-4E81-9424-102ACA04B519}"/>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C1FBDDFD-3A60-41CD-B6DD-6090CF1B1AB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DD6D68D-5BD3-4486-B82D-178749986939}"/>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194701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F8076F-7E1D-480E-91E9-C9D9CE4D7F6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994F564-5696-40E5-9E99-DB0B96FB1063}"/>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16B3572E-4522-41C8-A4A9-2CB0DB99CA6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3AD5CD98-F79C-45E0-B51A-E0932CDF3944}"/>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57F9CFD9-6EEC-4023-A15C-08815E198D5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84F6D2F-7889-4222-BEEC-68D70465EAF3}"/>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284923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E55F1A-21BF-4E0E-B6D8-7896C7C0E2D6}"/>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4609863-7677-4D21-A554-08E6857E3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1E0434E-2E24-48BF-869D-C664C138270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17F7EF3C-E2DB-4658-A956-B403811AC4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BE36829-8945-4632-A58F-9B47B70F2990}"/>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B0BB3181-5B6B-4BD0-AAF3-674C96489CAF}"/>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8" name="Espace réservé du pied de page 7">
            <a:extLst>
              <a:ext uri="{FF2B5EF4-FFF2-40B4-BE49-F238E27FC236}">
                <a16:creationId xmlns:a16="http://schemas.microsoft.com/office/drawing/2014/main" id="{1367431C-BCA2-476A-A11E-386A34BAF14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AA4C9EE2-17C4-4D8C-8E09-88A4953F2BC4}"/>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28953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D6BBC-0324-46AF-98B4-BBE9A78B359E}"/>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EBB276B5-6AF3-445E-8D08-7AF3E5E30EF5}"/>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4" name="Espace réservé du pied de page 3">
            <a:extLst>
              <a:ext uri="{FF2B5EF4-FFF2-40B4-BE49-F238E27FC236}">
                <a16:creationId xmlns:a16="http://schemas.microsoft.com/office/drawing/2014/main" id="{FBBF1A51-E5CC-4FF9-B07F-A94E48079D1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AEA1909-05E7-42D4-8E8A-7B82F47E12AC}"/>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353365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F71CDB5-4CAC-4A0C-A429-747911D5B12D}"/>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3" name="Espace réservé du pied de page 2">
            <a:extLst>
              <a:ext uri="{FF2B5EF4-FFF2-40B4-BE49-F238E27FC236}">
                <a16:creationId xmlns:a16="http://schemas.microsoft.com/office/drawing/2014/main" id="{06C3536E-FFD3-4D11-B390-5D025D82F3C4}"/>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F8E8E44F-DF62-4A64-A915-49870489E10D}"/>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123164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59F5E1-3593-4B25-8CCF-87FBBE7223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5D493328-F078-4DDB-BCEE-46196A82E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951C59B-A691-4681-BCB2-23D895955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6957158-B7D7-418E-A78D-859FA5BD9D44}"/>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4AFF2F8D-D401-4B08-91FB-E5B8CF4DBB5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F1DF8F6-90E2-43D5-A022-56BEB3322A13}"/>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219968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FB64C-89DC-410B-870D-57FB8B6C911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918857A5-E5A7-464D-BB3C-F907814B61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E7EC406D-4551-447A-AF50-08C7B42C3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A2ADAB9-3A03-44DE-9256-77B272206556}"/>
              </a:ext>
            </a:extLst>
          </p:cNvPr>
          <p:cNvSpPr>
            <a:spLocks noGrp="1"/>
          </p:cNvSpPr>
          <p:nvPr>
            <p:ph type="dt" sz="half" idx="10"/>
          </p:nvPr>
        </p:nvSpPr>
        <p:spPr/>
        <p:txBody>
          <a:bodyPr/>
          <a:lstStyle/>
          <a:p>
            <a:fld id="{5F1C9837-67F4-4561-8BFA-62CCE613ED1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27C9DBB2-3E6C-473C-B5D6-D3C5B432FB0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7196A50-DBF2-4F42-8956-CCDB4BB8D299}"/>
              </a:ext>
            </a:extLst>
          </p:cNvPr>
          <p:cNvSpPr>
            <a:spLocks noGrp="1"/>
          </p:cNvSpPr>
          <p:nvPr>
            <p:ph type="sldNum" sz="quarter" idx="12"/>
          </p:nvPr>
        </p:nvSpPr>
        <p:spPr/>
        <p:txBody>
          <a:bodyPr/>
          <a:lstStyle/>
          <a:p>
            <a:fld id="{2EA52E61-DBF3-4A08-AFB4-EA8CB0723F2F}" type="slidenum">
              <a:rPr lang="fr-CA" smtClean="0"/>
              <a:t>‹N°›</a:t>
            </a:fld>
            <a:endParaRPr lang="fr-CA"/>
          </a:p>
        </p:txBody>
      </p:sp>
    </p:spTree>
    <p:extLst>
      <p:ext uri="{BB962C8B-B14F-4D97-AF65-F5344CB8AC3E}">
        <p14:creationId xmlns:p14="http://schemas.microsoft.com/office/powerpoint/2010/main" val="1625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03BB0C9-0FBA-4AB1-852C-443DFECF81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3CBD0DD4-BD35-4D94-B731-F5B16A677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D9B7917-F5AD-4082-A09B-EEF82BC93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C9837-67F4-4561-8BFA-62CCE613ED1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A902897C-99B8-43EA-BBB6-C7737E3D54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11652F7A-1E7B-4F5A-B176-F2BFF28E32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52E61-DBF3-4A08-AFB4-EA8CB0723F2F}" type="slidenum">
              <a:rPr lang="fr-CA" smtClean="0"/>
              <a:t>‹N°›</a:t>
            </a:fld>
            <a:endParaRPr lang="fr-CA"/>
          </a:p>
        </p:txBody>
      </p:sp>
    </p:spTree>
    <p:extLst>
      <p:ext uri="{BB962C8B-B14F-4D97-AF65-F5344CB8AC3E}">
        <p14:creationId xmlns:p14="http://schemas.microsoft.com/office/powerpoint/2010/main" val="54401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search?sa=X&amp;bih=757&amp;biw=1440&amp;hl=fr&amp;q=Th%C3%A9on+d%27Alexandrie&amp;stick=H4sIAAAAAAAAAONgVuLUz9U3MCxIsyh5xGjCLfDyxz1hKe1Ja05eY1Tl4grOyC93zSvJLKkUEudig7J4pbi5ELp4FrEKh2QcXpmfp5Ci7piTWpGYl1KUmQoAPBNjU1oAAAA&amp;ved=2ahUKEwiZu_nfhvP2AhXMjokEHSUaAhYQzIcDKAB6BAgVEA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D41B4C-0B03-42E8-AF72-FB8DA1BF4246}"/>
              </a:ext>
            </a:extLst>
          </p:cNvPr>
          <p:cNvSpPr>
            <a:spLocks noGrp="1"/>
          </p:cNvSpPr>
          <p:nvPr>
            <p:ph type="ctrTitle"/>
          </p:nvPr>
        </p:nvSpPr>
        <p:spPr>
          <a:xfrm>
            <a:off x="1201271" y="-1480988"/>
            <a:ext cx="9144000" cy="2387600"/>
          </a:xfrm>
        </p:spPr>
        <p:txBody>
          <a:bodyPr/>
          <a:lstStyle/>
          <a:p>
            <a:r>
              <a:rPr lang="fr-CA" dirty="0" err="1"/>
              <a:t>hypatie</a:t>
            </a:r>
            <a:endParaRPr lang="fr-CA" dirty="0"/>
          </a:p>
        </p:txBody>
      </p:sp>
      <p:sp>
        <p:nvSpPr>
          <p:cNvPr id="3" name="Sous-titre 2">
            <a:extLst>
              <a:ext uri="{FF2B5EF4-FFF2-40B4-BE49-F238E27FC236}">
                <a16:creationId xmlns:a16="http://schemas.microsoft.com/office/drawing/2014/main" id="{25F972E1-C245-4DDA-B099-40A760F322AB}"/>
              </a:ext>
            </a:extLst>
          </p:cNvPr>
          <p:cNvSpPr>
            <a:spLocks noGrp="1"/>
          </p:cNvSpPr>
          <p:nvPr>
            <p:ph type="subTitle" idx="1"/>
          </p:nvPr>
        </p:nvSpPr>
        <p:spPr>
          <a:xfrm>
            <a:off x="1977289" y="1057624"/>
            <a:ext cx="7591964" cy="1453646"/>
          </a:xfrm>
        </p:spPr>
        <p:txBody>
          <a:bodyPr/>
          <a:lstStyle/>
          <a:p>
            <a:r>
              <a:rPr lang="fr-CA" dirty="0"/>
              <a:t>Esprit critique</a:t>
            </a:r>
          </a:p>
        </p:txBody>
      </p:sp>
      <p:pic>
        <p:nvPicPr>
          <p:cNvPr id="1026" name="Picture 2" descr="Hypatie — Wikipédia">
            <a:extLst>
              <a:ext uri="{FF2B5EF4-FFF2-40B4-BE49-F238E27FC236}">
                <a16:creationId xmlns:a16="http://schemas.microsoft.com/office/drawing/2014/main" id="{B5F7413A-F5F1-409B-8A52-D0A6D56EB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8861" y="1936376"/>
            <a:ext cx="1839706" cy="2692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84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931FB-1FA4-401E-BBD6-3ED31991ABD2}"/>
              </a:ext>
            </a:extLst>
          </p:cNvPr>
          <p:cNvSpPr>
            <a:spLocks noGrp="1"/>
          </p:cNvSpPr>
          <p:nvPr>
            <p:ph type="title"/>
          </p:nvPr>
        </p:nvSpPr>
        <p:spPr/>
        <p:txBody>
          <a:bodyPr/>
          <a:lstStyle/>
          <a:p>
            <a:r>
              <a:rPr lang="fr-CA" dirty="0" err="1">
                <a:hlinkClick r:id="rId2"/>
              </a:rPr>
              <a:t>Théon</a:t>
            </a:r>
            <a:r>
              <a:rPr lang="fr-CA" dirty="0">
                <a:hlinkClick r:id="rId2"/>
              </a:rPr>
              <a:t> d'Alexandrie</a:t>
            </a:r>
            <a:endParaRPr lang="fr-CA" dirty="0"/>
          </a:p>
        </p:txBody>
      </p:sp>
      <p:sp>
        <p:nvSpPr>
          <p:cNvPr id="3" name="Espace réservé du contenu 2">
            <a:extLst>
              <a:ext uri="{FF2B5EF4-FFF2-40B4-BE49-F238E27FC236}">
                <a16:creationId xmlns:a16="http://schemas.microsoft.com/office/drawing/2014/main" id="{14169284-94C0-46F5-8EAE-1CBA42C11160}"/>
              </a:ext>
            </a:extLst>
          </p:cNvPr>
          <p:cNvSpPr>
            <a:spLocks noGrp="1"/>
          </p:cNvSpPr>
          <p:nvPr>
            <p:ph idx="1"/>
          </p:nvPr>
        </p:nvSpPr>
        <p:spPr/>
        <p:txBody>
          <a:bodyPr/>
          <a:lstStyle/>
          <a:p>
            <a:r>
              <a:rPr lang="fr-CA" b="1" dirty="0" err="1"/>
              <a:t>Théon</a:t>
            </a:r>
            <a:r>
              <a:rPr lang="fr-CA" dirty="0"/>
              <a:t> était éditeur et commentateur de textes mathématiques</a:t>
            </a:r>
          </a:p>
          <a:p>
            <a:r>
              <a:rPr lang="fr-CA" dirty="0"/>
              <a:t>(env. 335 - env. 405)</a:t>
            </a:r>
          </a:p>
          <a:p>
            <a:r>
              <a:rPr lang="fr-CA" dirty="0"/>
              <a:t>localité: </a:t>
            </a:r>
            <a:r>
              <a:rPr lang="fr-CA" dirty="0" err="1"/>
              <a:t>alexandrie</a:t>
            </a:r>
            <a:endParaRPr lang="fr-CA" dirty="0"/>
          </a:p>
        </p:txBody>
      </p:sp>
    </p:spTree>
    <p:extLst>
      <p:ext uri="{BB962C8B-B14F-4D97-AF65-F5344CB8AC3E}">
        <p14:creationId xmlns:p14="http://schemas.microsoft.com/office/powerpoint/2010/main" val="438699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542E01-B766-426C-8531-A368EA3AF2B9}"/>
              </a:ext>
            </a:extLst>
          </p:cNvPr>
          <p:cNvSpPr>
            <a:spLocks noGrp="1"/>
          </p:cNvSpPr>
          <p:nvPr>
            <p:ph type="title"/>
          </p:nvPr>
        </p:nvSpPr>
        <p:spPr/>
        <p:txBody>
          <a:bodyPr/>
          <a:lstStyle/>
          <a:p>
            <a:r>
              <a:rPr lang="fr-CA" dirty="0"/>
              <a:t>Elle enseigne, elle vulgarise et l’astronomie</a:t>
            </a:r>
          </a:p>
        </p:txBody>
      </p:sp>
      <p:sp>
        <p:nvSpPr>
          <p:cNvPr id="3" name="Espace réservé du contenu 2">
            <a:extLst>
              <a:ext uri="{FF2B5EF4-FFF2-40B4-BE49-F238E27FC236}">
                <a16:creationId xmlns:a16="http://schemas.microsoft.com/office/drawing/2014/main" id="{FB39BCB8-3A2A-496C-9A4C-D7943800B9E2}"/>
              </a:ext>
            </a:extLst>
          </p:cNvPr>
          <p:cNvSpPr>
            <a:spLocks noGrp="1"/>
          </p:cNvSpPr>
          <p:nvPr>
            <p:ph idx="1"/>
          </p:nvPr>
        </p:nvSpPr>
        <p:spPr/>
        <p:txBody>
          <a:bodyPr/>
          <a:lstStyle/>
          <a:p>
            <a:r>
              <a:rPr lang="fr-CA" dirty="0"/>
              <a:t>Femme de lettres et de sciences, </a:t>
            </a:r>
            <a:r>
              <a:rPr lang="fr-CA" b="1" dirty="0"/>
              <a:t>elle</a:t>
            </a:r>
            <a:r>
              <a:rPr lang="fr-CA" dirty="0"/>
              <a:t> est à la tête de l'école néoplatonicienne d'Alexandrie, au sein de laquelle </a:t>
            </a:r>
            <a:r>
              <a:rPr lang="fr-CA" b="1" dirty="0"/>
              <a:t>elle enseigne</a:t>
            </a:r>
            <a:r>
              <a:rPr lang="fr-CA" dirty="0"/>
              <a:t> la philosophie et l'astronomie.</a:t>
            </a:r>
          </a:p>
          <a:p>
            <a:r>
              <a:rPr lang="fr-CA" dirty="0"/>
              <a:t>Termes manquants : </a:t>
            </a:r>
            <a:r>
              <a:rPr lang="fr-CA" strike="sngStrike" dirty="0"/>
              <a:t>vulgarise</a:t>
            </a:r>
            <a:r>
              <a:rPr lang="fr-CA" dirty="0"/>
              <a:t> ‎</a:t>
            </a:r>
            <a:r>
              <a:rPr lang="fr-CA" strike="sngStrike" dirty="0" err="1"/>
              <a:t>prédécesseure</a:t>
            </a:r>
            <a:endParaRPr lang="fr-CA" dirty="0"/>
          </a:p>
          <a:p>
            <a:endParaRPr lang="fr-CA" dirty="0"/>
          </a:p>
        </p:txBody>
      </p:sp>
    </p:spTree>
    <p:extLst>
      <p:ext uri="{BB962C8B-B14F-4D97-AF65-F5344CB8AC3E}">
        <p14:creationId xmlns:p14="http://schemas.microsoft.com/office/powerpoint/2010/main" val="253887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CD6AE2-1D15-4393-941F-C40A3A448CFD}"/>
              </a:ext>
            </a:extLst>
          </p:cNvPr>
          <p:cNvSpPr>
            <a:spLocks noGrp="1"/>
          </p:cNvSpPr>
          <p:nvPr>
            <p:ph type="title"/>
          </p:nvPr>
        </p:nvSpPr>
        <p:spPr/>
        <p:txBody>
          <a:bodyPr/>
          <a:lstStyle/>
          <a:p>
            <a:r>
              <a:rPr lang="fr-CA" dirty="0"/>
              <a:t>Elle est considérée comme_</a:t>
            </a:r>
          </a:p>
        </p:txBody>
      </p:sp>
      <p:sp>
        <p:nvSpPr>
          <p:cNvPr id="3" name="Espace réservé du contenu 2">
            <a:extLst>
              <a:ext uri="{FF2B5EF4-FFF2-40B4-BE49-F238E27FC236}">
                <a16:creationId xmlns:a16="http://schemas.microsoft.com/office/drawing/2014/main" id="{9A4C4E89-4C77-4D58-A1E3-F4DBA228F46F}"/>
              </a:ext>
            </a:extLst>
          </p:cNvPr>
          <p:cNvSpPr>
            <a:spLocks noGrp="1"/>
          </p:cNvSpPr>
          <p:nvPr>
            <p:ph idx="1"/>
          </p:nvPr>
        </p:nvSpPr>
        <p:spPr/>
        <p:txBody>
          <a:bodyPr/>
          <a:lstStyle/>
          <a:p>
            <a:r>
              <a:rPr lang="fr-CA" dirty="0"/>
              <a:t>s'agissant d'une </a:t>
            </a:r>
            <a:r>
              <a:rPr lang="fr-CA" b="1" dirty="0"/>
              <a:t>femme</a:t>
            </a:r>
            <a:r>
              <a:rPr lang="fr-CA" dirty="0"/>
              <a:t>, le mot peut être employé au masculin ou au </a:t>
            </a:r>
            <a:r>
              <a:rPr lang="fr-CA" b="1" dirty="0"/>
              <a:t>féminin</a:t>
            </a:r>
            <a:r>
              <a:rPr lang="fr-CA" dirty="0"/>
              <a:t> : Mme Sophie </a:t>
            </a:r>
            <a:r>
              <a:rPr lang="fr-CA" dirty="0" err="1"/>
              <a:t>Etarcos</a:t>
            </a:r>
            <a:r>
              <a:rPr lang="fr-CA" dirty="0"/>
              <a:t> </a:t>
            </a:r>
            <a:r>
              <a:rPr lang="fr-CA" b="1" dirty="0"/>
              <a:t>est</a:t>
            </a:r>
            <a:r>
              <a:rPr lang="fr-CA" dirty="0"/>
              <a:t> une </a:t>
            </a:r>
            <a:r>
              <a:rPr lang="fr-CA" b="1" dirty="0"/>
              <a:t>philosophe</a:t>
            </a:r>
            <a:r>
              <a:rPr lang="fr-CA" dirty="0"/>
              <a:t> </a:t>
            </a:r>
          </a:p>
        </p:txBody>
      </p:sp>
    </p:spTree>
    <p:extLst>
      <p:ext uri="{BB962C8B-B14F-4D97-AF65-F5344CB8AC3E}">
        <p14:creationId xmlns:p14="http://schemas.microsoft.com/office/powerpoint/2010/main" val="42685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11FEC4-6B17-4E5E-81EF-9ED636F98C7E}"/>
              </a:ext>
            </a:extLst>
          </p:cNvPr>
          <p:cNvSpPr>
            <a:spLocks noGrp="1"/>
          </p:cNvSpPr>
          <p:nvPr>
            <p:ph type="title"/>
          </p:nvPr>
        </p:nvSpPr>
        <p:spPr>
          <a:xfrm>
            <a:off x="752139" y="-129727"/>
            <a:ext cx="10515600" cy="1325563"/>
          </a:xfrm>
        </p:spPr>
        <p:txBody>
          <a:bodyPr/>
          <a:lstStyle/>
          <a:p>
            <a:r>
              <a:rPr lang="fr-CA" dirty="0"/>
              <a:t>5 phrases</a:t>
            </a:r>
          </a:p>
        </p:txBody>
      </p:sp>
      <p:sp>
        <p:nvSpPr>
          <p:cNvPr id="3" name="Espace réservé du contenu 2">
            <a:extLst>
              <a:ext uri="{FF2B5EF4-FFF2-40B4-BE49-F238E27FC236}">
                <a16:creationId xmlns:a16="http://schemas.microsoft.com/office/drawing/2014/main" id="{C6AE9A11-2B2C-4319-8EB0-190C2B0F4075}"/>
              </a:ext>
            </a:extLst>
          </p:cNvPr>
          <p:cNvSpPr>
            <a:spLocks noGrp="1"/>
          </p:cNvSpPr>
          <p:nvPr>
            <p:ph idx="1"/>
          </p:nvPr>
        </p:nvSpPr>
        <p:spPr>
          <a:xfrm>
            <a:off x="752139" y="980682"/>
            <a:ext cx="10515600" cy="6391507"/>
          </a:xfrm>
        </p:spPr>
        <p:txBody>
          <a:bodyPr>
            <a:normAutofit lnSpcReduction="10000"/>
          </a:bodyPr>
          <a:lstStyle/>
          <a:p>
            <a:r>
              <a:rPr lang="fr-CA" dirty="0"/>
              <a:t> "Défendez votre droit de penser, car même penser de manière erronée vaut mieux que ne pas penser.« </a:t>
            </a:r>
          </a:p>
          <a:p>
            <a:r>
              <a:rPr lang="fr-CA" dirty="0"/>
              <a:t>2- "Toutes les religions formelles sont fallacieuses et ne devraient pas être acceptées par respect pour soi-même.« </a:t>
            </a:r>
          </a:p>
          <a:p>
            <a:r>
              <a:rPr lang="fr-CA" dirty="0"/>
              <a:t>"Comprendre les choses qui nous entourent est la meilleure préparation pour comprendre les choses qui se trouvent au-delà.«</a:t>
            </a:r>
          </a:p>
          <a:p>
            <a:r>
              <a:rPr lang="fr-CA" dirty="0"/>
              <a:t>4- « Dieu créa l'homme comme un animal social, avec une inclinaison et sous la nécessité de vivre avec les êtres de leur propre espèce, et a également doté de la langue, être le grand instrument et lien commun la société.« </a:t>
            </a:r>
          </a:p>
          <a:p>
            <a:r>
              <a:rPr lang="fr-CA" dirty="0"/>
              <a:t>5- "La vie est croissance et plus nous voyageons, plus nous pouvons comprendre la vérité. Comprendre les choses qui nous entourent est la meilleure préparation pour comprendre les choses qui se trouvent au-delà. "</a:t>
            </a:r>
          </a:p>
          <a:p>
            <a:r>
              <a:rPr lang="fr-CA" dirty="0"/>
              <a:t> </a:t>
            </a:r>
          </a:p>
          <a:p>
            <a:endParaRPr lang="fr-CA" dirty="0"/>
          </a:p>
        </p:txBody>
      </p:sp>
      <p:sp>
        <p:nvSpPr>
          <p:cNvPr id="4" name="Rectangle 1">
            <a:extLst>
              <a:ext uri="{FF2B5EF4-FFF2-40B4-BE49-F238E27FC236}">
                <a16:creationId xmlns:a16="http://schemas.microsoft.com/office/drawing/2014/main" id="{03B42F90-8189-482E-A0C4-50CCF5F5E2DA}"/>
              </a:ext>
            </a:extLst>
          </p:cNvPr>
          <p:cNvSpPr>
            <a:spLocks noChangeArrowheads="1"/>
          </p:cNvSpPr>
          <p:nvPr/>
        </p:nvSpPr>
        <p:spPr bwMode="auto">
          <a:xfrm>
            <a:off x="0" y="-171510"/>
            <a:ext cx="184731"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800" b="0" i="0" u="none" strike="noStrike" cap="none" normalizeH="0" baseline="0" dirty="0">
                <a:ln>
                  <a:noFill/>
                </a:ln>
                <a:solidFill>
                  <a:schemeClr val="tx1"/>
                </a:solidFill>
                <a:effectLst/>
                <a:latin typeface="Arial" panose="020B0604020202020204" pitchFamily="34" charset="0"/>
              </a:rPr>
            </a:b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460929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264</Words>
  <Application>Microsoft Office PowerPoint</Application>
  <PresentationFormat>Grand écran</PresentationFormat>
  <Paragraphs>20</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hypatie</vt:lpstr>
      <vt:lpstr>Théon d'Alexandrie</vt:lpstr>
      <vt:lpstr>Elle enseigne, elle vulgarise et l’astronomie</vt:lpstr>
      <vt:lpstr>Elle est considérée comme_</vt:lpstr>
      <vt:lpstr>5 phrases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hypatie</dc:title>
  <dc:creator>CSBE</dc:creator>
  <cp:lastModifiedBy>CSBE</cp:lastModifiedBy>
  <cp:revision>2</cp:revision>
  <dcterms:created xsi:type="dcterms:W3CDTF">2022-04-01T14:16:33Z</dcterms:created>
  <dcterms:modified xsi:type="dcterms:W3CDTF">2022-04-01T14:32:03Z</dcterms:modified>
</cp:coreProperties>
</file>