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9E9718-B680-452E-9874-86FF029B2019}" v="350" dt="2021-10-19T19:28:01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>
            <a:extLst>
              <a:ext uri="{FF2B5EF4-FFF2-40B4-BE49-F238E27FC236}">
                <a16:creationId xmlns:a16="http://schemas.microsoft.com/office/drawing/2014/main" id="{738252D4-DD1B-4F29-82E4-0A17FDF76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4363" y="3433494"/>
            <a:ext cx="5018595" cy="342720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8378"/>
            <a:ext cx="2501662" cy="76436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latin typeface="Britannic Bold"/>
                <a:cs typeface="Calibri"/>
              </a:rPr>
              <a:t>Euclide.pptx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D528730-46DD-48DF-A519-A5589017F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6396" y="177471"/>
            <a:ext cx="2307206" cy="236237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12A69F-F6F7-4CA1-93D4-ACC5B595A788}"/>
              </a:ext>
            </a:extLst>
          </p:cNvPr>
          <p:cNvSpPr txBox="1"/>
          <p:nvPr/>
        </p:nvSpPr>
        <p:spPr>
          <a:xfrm>
            <a:off x="181154" y="2697192"/>
            <a:ext cx="543176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 err="1">
                <a:latin typeface="Britannic Bold"/>
                <a:cs typeface="Calibri"/>
              </a:rPr>
              <a:t>Nationnalité</a:t>
            </a:r>
            <a:r>
              <a:rPr lang="en-US" sz="3200" dirty="0">
                <a:latin typeface="Britannic Bold"/>
                <a:cs typeface="Calibri"/>
              </a:rPr>
              <a:t> </a:t>
            </a:r>
            <a:r>
              <a:rPr lang="en-US" sz="3200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ritannic Bold"/>
                <a:ea typeface="+mn-lt"/>
                <a:cs typeface="+mn-lt"/>
              </a:rPr>
              <a:t>grèce</a:t>
            </a:r>
            <a:r>
              <a:rPr lang="en-US" sz="3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Britannic Bold"/>
                <a:ea typeface="+mn-lt"/>
                <a:cs typeface="+mn-lt"/>
              </a:rPr>
              <a:t> antique</a:t>
            </a:r>
            <a:endParaRPr lang="en-US" sz="3200" u="sng" dirty="0">
              <a:solidFill>
                <a:schemeClr val="tx1">
                  <a:lumMod val="95000"/>
                  <a:lumOff val="5000"/>
                </a:schemeClr>
              </a:solidFill>
              <a:latin typeface="Britannic Bold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E56FCC-568E-4FB1-A64D-D7AAC707E01C}"/>
              </a:ext>
            </a:extLst>
          </p:cNvPr>
          <p:cNvSpPr txBox="1"/>
          <p:nvPr/>
        </p:nvSpPr>
        <p:spPr>
          <a:xfrm>
            <a:off x="5068558" y="-6650"/>
            <a:ext cx="721455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latin typeface="Britannic Bold"/>
                <a:ea typeface="+mn-lt"/>
                <a:cs typeface="+mn-lt"/>
              </a:rPr>
              <a:t> </a:t>
            </a:r>
            <a:r>
              <a:rPr lang="en-US" sz="3200" dirty="0" err="1">
                <a:latin typeface="Britannic Bold"/>
                <a:ea typeface="+mn-lt"/>
                <a:cs typeface="+mn-lt"/>
              </a:rPr>
              <a:t>Période</a:t>
            </a:r>
            <a:r>
              <a:rPr lang="en-US" sz="3200" dirty="0">
                <a:latin typeface="Britannic Bold"/>
                <a:ea typeface="+mn-lt"/>
                <a:cs typeface="+mn-lt"/>
              </a:rPr>
              <a:t> de </a:t>
            </a:r>
            <a:r>
              <a:rPr lang="en-US" sz="3200" dirty="0" err="1">
                <a:latin typeface="Britannic Bold"/>
                <a:ea typeface="+mn-lt"/>
                <a:cs typeface="+mn-lt"/>
              </a:rPr>
              <a:t>temps:Il</a:t>
            </a:r>
            <a:r>
              <a:rPr lang="en-US" sz="3200" dirty="0">
                <a:latin typeface="Britannic Bold"/>
                <a:ea typeface="+mn-lt"/>
                <a:cs typeface="+mn-lt"/>
              </a:rPr>
              <a:t> </a:t>
            </a:r>
            <a:r>
              <a:rPr lang="en-US" sz="3200" dirty="0" err="1">
                <a:latin typeface="Britannic Bold"/>
                <a:ea typeface="+mn-lt"/>
                <a:cs typeface="+mn-lt"/>
              </a:rPr>
              <a:t>est</a:t>
            </a:r>
            <a:r>
              <a:rPr lang="en-US" sz="3200" dirty="0">
                <a:latin typeface="Britannic Bold"/>
                <a:ea typeface="+mn-lt"/>
                <a:cs typeface="+mn-lt"/>
              </a:rPr>
              <a:t> né </a:t>
            </a:r>
            <a:r>
              <a:rPr lang="en-US" sz="3200" dirty="0" err="1">
                <a:latin typeface="Britannic Bold"/>
                <a:ea typeface="+mn-lt"/>
                <a:cs typeface="+mn-lt"/>
              </a:rPr>
              <a:t>vers</a:t>
            </a:r>
            <a:r>
              <a:rPr lang="en-US" sz="3200" dirty="0">
                <a:latin typeface="Britannic Bold"/>
                <a:ea typeface="+mn-lt"/>
                <a:cs typeface="+mn-lt"/>
              </a:rPr>
              <a:t> 325 </a:t>
            </a:r>
            <a:r>
              <a:rPr lang="en-US" sz="3200" dirty="0" err="1">
                <a:latin typeface="Britannic Bold"/>
                <a:ea typeface="+mn-lt"/>
                <a:cs typeface="+mn-lt"/>
              </a:rPr>
              <a:t>avant</a:t>
            </a:r>
            <a:r>
              <a:rPr lang="en-US" sz="3200" dirty="0">
                <a:latin typeface="Britannic Bold"/>
                <a:ea typeface="+mn-lt"/>
                <a:cs typeface="+mn-lt"/>
              </a:rPr>
              <a:t> J.C à </a:t>
            </a:r>
            <a:r>
              <a:rPr lang="en-US" sz="3200" dirty="0" err="1">
                <a:latin typeface="Britannic Bold"/>
                <a:ea typeface="+mn-lt"/>
                <a:cs typeface="+mn-lt"/>
              </a:rPr>
              <a:t>Athènes</a:t>
            </a:r>
            <a:r>
              <a:rPr lang="en-US" sz="3200" dirty="0">
                <a:latin typeface="Britannic Bold"/>
                <a:ea typeface="+mn-lt"/>
                <a:cs typeface="+mn-lt"/>
              </a:rPr>
              <a:t>, il </a:t>
            </a:r>
            <a:r>
              <a:rPr lang="en-US" sz="3200" dirty="0" err="1">
                <a:latin typeface="Britannic Bold"/>
                <a:ea typeface="+mn-lt"/>
                <a:cs typeface="+mn-lt"/>
              </a:rPr>
              <a:t>vécut</a:t>
            </a:r>
            <a:r>
              <a:rPr lang="en-US" sz="3200" dirty="0">
                <a:latin typeface="Britannic Bold"/>
                <a:ea typeface="+mn-lt"/>
                <a:cs typeface="+mn-lt"/>
              </a:rPr>
              <a:t> </a:t>
            </a:r>
            <a:r>
              <a:rPr lang="en-US" sz="3200" dirty="0" err="1">
                <a:latin typeface="Britannic Bold"/>
                <a:ea typeface="+mn-lt"/>
                <a:cs typeface="+mn-lt"/>
              </a:rPr>
              <a:t>donc</a:t>
            </a:r>
            <a:r>
              <a:rPr lang="en-US" sz="3200" dirty="0">
                <a:latin typeface="Britannic Bold"/>
                <a:ea typeface="+mn-lt"/>
                <a:cs typeface="+mn-lt"/>
              </a:rPr>
              <a:t> au 3ème siècle </a:t>
            </a:r>
            <a:r>
              <a:rPr lang="en-US" sz="3200" dirty="0" err="1">
                <a:latin typeface="Britannic Bold"/>
                <a:ea typeface="+mn-lt"/>
                <a:cs typeface="+mn-lt"/>
              </a:rPr>
              <a:t>avant</a:t>
            </a:r>
            <a:r>
              <a:rPr lang="en-US" sz="3200" dirty="0">
                <a:latin typeface="Britannic Bold"/>
                <a:ea typeface="+mn-lt"/>
                <a:cs typeface="+mn-lt"/>
              </a:rPr>
              <a:t> J.C.</a:t>
            </a:r>
            <a:r>
              <a:rPr lang="en-US" sz="3200" dirty="0">
                <a:latin typeface="Britannic Bold"/>
              </a:rPr>
              <a:t>t</a:t>
            </a:r>
          </a:p>
        </p:txBody>
      </p:sp>
      <p:pic>
        <p:nvPicPr>
          <p:cNvPr id="7" name="Picture 7" descr="Map&#10;&#10;Description automatically generated">
            <a:extLst>
              <a:ext uri="{FF2B5EF4-FFF2-40B4-BE49-F238E27FC236}">
                <a16:creationId xmlns:a16="http://schemas.microsoft.com/office/drawing/2014/main" id="{F1408C79-B7CF-453F-9A53-6EAE586A4F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325" y="3429450"/>
            <a:ext cx="4439010" cy="343528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3CADE4D-B1D6-4670-88CF-7A2BE9C3345B}"/>
              </a:ext>
            </a:extLst>
          </p:cNvPr>
          <p:cNvSpPr txBox="1"/>
          <p:nvPr/>
        </p:nvSpPr>
        <p:spPr>
          <a:xfrm>
            <a:off x="93093" y="3270490"/>
            <a:ext cx="1062199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latin typeface="Britannic Bold"/>
                <a:cs typeface="Calibri"/>
              </a:rPr>
              <a:t>Carte                             </a:t>
            </a:r>
            <a:r>
              <a:rPr lang="en-US" sz="3200" dirty="0" err="1">
                <a:latin typeface="Britannic Bold"/>
                <a:cs typeface="Calibri"/>
              </a:rPr>
              <a:t>drapeau</a:t>
            </a:r>
            <a:r>
              <a:rPr lang="en-US" sz="3200" dirty="0">
                <a:latin typeface="Britannic Bold"/>
                <a:cs typeface="Calibri"/>
              </a:rPr>
              <a:t>     </a:t>
            </a:r>
          </a:p>
        </p:txBody>
      </p:sp>
      <p:pic>
        <p:nvPicPr>
          <p:cNvPr id="10" name="Picture 10" descr="Text&#10;&#10;Description automatically generated">
            <a:extLst>
              <a:ext uri="{FF2B5EF4-FFF2-40B4-BE49-F238E27FC236}">
                <a16:creationId xmlns:a16="http://schemas.microsoft.com/office/drawing/2014/main" id="{541C9678-D913-4CB8-A71D-4D15AA807C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9910" y="1398019"/>
            <a:ext cx="4149125" cy="202037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64A2EB2-D8F3-45CC-9630-1FD5EC5D5B09}"/>
              </a:ext>
            </a:extLst>
          </p:cNvPr>
          <p:cNvSpPr txBox="1"/>
          <p:nvPr/>
        </p:nvSpPr>
        <p:spPr>
          <a:xfrm>
            <a:off x="6605138" y="1961251"/>
            <a:ext cx="27432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 dirty="0" err="1">
                <a:latin typeface="Britannic Bold"/>
                <a:cs typeface="Calibri"/>
              </a:rPr>
              <a:t>élément</a:t>
            </a:r>
            <a:endParaRPr lang="en-US">
              <a:latin typeface="Britannic Bold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76</cp:revision>
  <dcterms:created xsi:type="dcterms:W3CDTF">2021-10-19T19:07:16Z</dcterms:created>
  <dcterms:modified xsi:type="dcterms:W3CDTF">2021-10-19T19:31:45Z</dcterms:modified>
</cp:coreProperties>
</file>