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442DD-3D90-4F1A-9E29-5E2AC9122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C95999-BCC7-4477-AB3C-2CF39D1E2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F20A04-2C0F-4A80-8727-6778CE6B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5905CB-FC9C-48DA-943C-DE8E4D7BD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EF1367-3056-47E0-8847-B80AC083C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719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5C39C-3F70-4F02-8432-15FADEC8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9F656F-0AC7-4C3C-89AD-6677A10C5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4755EB-B4BC-4D50-B4B5-BE53A1359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4CEEE8-3DD0-4B42-B597-1EFC78B87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84CB36-DB0F-4CB3-902D-04DB194E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125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497AEF-AF04-4BD0-9996-4D433C7C2A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5EC3BE-035D-4B90-9940-E90646CBC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43C628-FD32-4331-B9B9-837F65BCD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FDCCA9-C6F5-4E72-B04B-4BCE0B2E5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5310B7-2B53-46DD-A50E-DEF839764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09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578BF-84F8-46FC-9113-A300D3858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A02AAF-4AA1-4358-998D-3A0241B5E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14ACF2-FF1B-46FA-9064-92A7B6FB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039B10-21A5-496E-8DB1-57965C26F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82AE06-9C0A-4EE1-A9E7-EFD82190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455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5CD893-495D-4315-A41F-8E8745198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E642F6-048A-48E8-B04C-01B4E1DEA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8E6C78-13C5-4267-9E8B-6CE7D58D9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49B31C-465C-4592-AC30-4AACDEA84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05F4C-DB4A-4B22-A29B-CE54F35D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348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E0DD79-A8E9-4B47-8980-FCB32D638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4C9D4E-DAC9-4D56-A1A7-52A2DD8C27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5D4226-2D56-4323-B661-E266558BF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6CAD7F-A93E-42AB-80F0-245B1AEF2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408433-AF91-419C-AA09-D6C62FA5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71F0EC-5F09-4074-ACFE-38B68D280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68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7FE1D6-377D-4E2A-8B67-0D17226CD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5602FD-DD88-49FC-8621-17F8F3C11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58087C2-92B8-446C-B7DB-5A8FDA789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6D0A828-52FE-4509-9E37-F708B8EBBD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B5D509-C9EA-4CA3-AA95-6FE9327E1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60E00D3-5050-496F-AFB1-104A4EE3E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DC4C79A-D958-444D-8465-D72240C7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CD8F9CC-D35A-4D5B-BC3F-E741C70F3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731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C37B8E-ECDF-4C42-AA50-82392E4E3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A0560C-FACB-479E-B0C4-DA569AD7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E630C5-E642-4360-817E-DE1BF125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D609D0-B362-4A86-8417-4AD52733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178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EAF4728-7FA2-4480-A0BC-63BFF5BBC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5FBA517-5081-4254-B71D-176B45D7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223709-262E-43FD-B87A-83ECA303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314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A19DC-A888-4E28-869A-E252AD92E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597E43-395E-4722-A40A-C95D4AB0F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532420-08FD-450F-8CFE-932D0ACB1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97B1E3-8534-40A6-9D8B-5DB86734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A8A9A2-88A0-4442-B13B-3644B5C65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41721D-2F1B-4DFC-9DE8-9A9E360D2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5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B21DBF-0DA2-427B-B655-9D78641B2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9952026-ACD0-4617-9D10-9EE19B601F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04A825-4546-4444-A754-23360C5E1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71B7DC-B67C-42BB-A9FE-7A6F453B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AAC75A-62EB-45D6-8FF2-9D59C817C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2F112D-694E-4550-B4BE-56E2F9560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833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81E6D1D-9352-4C88-A8A4-B633C25FE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97DFB5-F1E6-4051-8222-20ABBFC9B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12F6A-58B6-44CB-A355-A4B35DABE7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7EA2B-303B-4D2C-B604-7FD7086326F9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7C448D-244F-4AED-BC81-807D001A35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4C5FD9-C658-473F-B505-F8876027B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66C93-7534-4BEC-A362-057F7AB6E5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704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9072E6-EE2D-4E03-BE80-B685F58C8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8184"/>
            <a:ext cx="9144000" cy="753035"/>
          </a:xfrm>
        </p:spPr>
        <p:txBody>
          <a:bodyPr>
            <a:normAutofit fontScale="90000"/>
          </a:bodyPr>
          <a:lstStyle/>
          <a:p>
            <a:r>
              <a:rPr lang="fr-CA" dirty="0" err="1"/>
              <a:t>diophante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0A1F9B-9F5B-4B2F-8034-50B7B0EA5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66221"/>
            <a:ext cx="9144000" cy="3891579"/>
          </a:xfrm>
        </p:spPr>
        <p:txBody>
          <a:bodyPr/>
          <a:lstStyle/>
          <a:p>
            <a:r>
              <a:rPr lang="fr-CA" dirty="0"/>
              <a:t>Justin </a:t>
            </a:r>
            <a:r>
              <a:rPr lang="fr-CA" dirty="0" err="1"/>
              <a:t>carbonneau</a:t>
            </a:r>
            <a:endParaRPr lang="fr-CA" dirty="0"/>
          </a:p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D5A942D-9998-42B6-8CB4-C4812103B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515" y="1706656"/>
            <a:ext cx="1572970" cy="200473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01263A1-72D6-4278-A263-858A76AB47DA}"/>
              </a:ext>
            </a:extLst>
          </p:cNvPr>
          <p:cNvSpPr txBox="1"/>
          <p:nvPr/>
        </p:nvSpPr>
        <p:spPr>
          <a:xfrm>
            <a:off x="580913" y="4115262"/>
            <a:ext cx="102843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                                                                           en grec ancien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Il est nés un </a:t>
            </a:r>
            <a:r>
              <a:rPr lang="fr-CA" dirty="0" err="1"/>
              <a:t>siecle</a:t>
            </a:r>
            <a:r>
              <a:rPr lang="fr-CA" dirty="0"/>
              <a:t> avant </a:t>
            </a:r>
            <a:r>
              <a:rPr lang="fr-CA" dirty="0" err="1"/>
              <a:t>jésu</a:t>
            </a:r>
            <a:r>
              <a:rPr lang="fr-CA" dirty="0"/>
              <a:t> crie</a:t>
            </a:r>
          </a:p>
          <a:p>
            <a:endParaRPr lang="fr-CA" dirty="0"/>
          </a:p>
          <a:p>
            <a:r>
              <a:rPr lang="fr-CA" dirty="0"/>
              <a:t>Il est l'auteur de trois ouvrages de mathématiques dont un qui traite des nombres polygonaux et un second, disparu, appelé </a:t>
            </a:r>
            <a:r>
              <a:rPr lang="fr-CA" dirty="0" err="1"/>
              <a:t>Porismes</a:t>
            </a:r>
            <a:r>
              <a:rPr lang="fr-CA" dirty="0"/>
              <a:t>. Le plus célèbre, consacré à la résolution de problèmes s'appelle Les Arithmétiques. Ce traité comprend treize livres mais seuls six d'entre eux étaient connus depuis le XVIe siècle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7777540-3E09-4B2F-998A-B774C99720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807" y="3742318"/>
            <a:ext cx="1572971" cy="1098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91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D537C4-D407-4CF2-932C-54A5A1758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41064"/>
            <a:ext cx="11124304" cy="5735899"/>
          </a:xfrm>
        </p:spPr>
        <p:txBody>
          <a:bodyPr/>
          <a:lstStyle/>
          <a:p>
            <a:r>
              <a:rPr lang="fr-CA" dirty="0"/>
              <a:t>Son </a:t>
            </a:r>
            <a:r>
              <a:rPr lang="fr-CA" dirty="0" err="1"/>
              <a:t>épithale</a:t>
            </a:r>
            <a:endParaRPr lang="fr-CA" dirty="0"/>
          </a:p>
          <a:p>
            <a:r>
              <a:rPr lang="fr-CA" dirty="0"/>
              <a:t>Enfance 1 sur 6 14</a:t>
            </a:r>
          </a:p>
          <a:p>
            <a:r>
              <a:rPr lang="fr-CA" dirty="0"/>
              <a:t>Adolescence 1 sur 12 7</a:t>
            </a:r>
          </a:p>
          <a:p>
            <a:r>
              <a:rPr lang="fr-CA" dirty="0"/>
              <a:t>Avant son mariage 1 sur 7 12 </a:t>
            </a:r>
          </a:p>
          <a:p>
            <a:r>
              <a:rPr lang="fr-CA" dirty="0"/>
              <a:t>5ans avant d’avoir un fils 1 sur 2 </a:t>
            </a:r>
          </a:p>
          <a:p>
            <a:r>
              <a:rPr lang="fr-CA" dirty="0"/>
              <a:t>Son fils vécu 1 sur 2 84</a:t>
            </a:r>
          </a:p>
          <a:p>
            <a:r>
              <a:rPr lang="fr-CA" dirty="0"/>
              <a:t>Ils ne vécu alors que 4 ans </a:t>
            </a:r>
          </a:p>
          <a:p>
            <a:r>
              <a:rPr lang="fr-CA" dirty="0" err="1"/>
              <a:t>Dénominator</a:t>
            </a:r>
            <a:r>
              <a:rPr lang="fr-CA" dirty="0"/>
              <a:t> commun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1391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6CB918-85DE-42BA-8E8E-97C42C4A8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0499" y="215409"/>
            <a:ext cx="3750129" cy="5983325"/>
          </a:xfrm>
        </p:spPr>
        <p:txBody>
          <a:bodyPr>
            <a:normAutofit lnSpcReduction="10000"/>
          </a:bodyPr>
          <a:lstStyle/>
          <a:p>
            <a:r>
              <a:rPr lang="fr-CA" dirty="0"/>
              <a:t>#7  Comment </a:t>
            </a:r>
            <a:r>
              <a:rPr lang="fr-CA" dirty="0" err="1"/>
              <a:t>peut­on</a:t>
            </a:r>
            <a:r>
              <a:rPr lang="fr-CA" dirty="0"/>
              <a:t> trouver quatre nombres lorsqu'on  connaît toutes les sommes possibles de trois d'entre eux?  </a:t>
            </a:r>
          </a:p>
          <a:p>
            <a:r>
              <a:rPr lang="fr-CA" dirty="0"/>
              <a:t>  x   +  y  +  z   =     20   w+ x   +  y          =     22 w + x           +  z   =     24  w         +  y  +  z   =     2</a:t>
            </a:r>
          </a:p>
          <a:p>
            <a:endParaRPr lang="fr-CA" dirty="0"/>
          </a:p>
          <a:p>
            <a:pPr marL="0" indent="0">
              <a:buNone/>
            </a:pPr>
            <a:r>
              <a:rPr lang="fr-CA" dirty="0"/>
              <a:t>7  # d'inconnues (variables) ___ # équations différentes      ___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F15651A-0386-4A30-A5F9-9A902AFC4CCA}"/>
              </a:ext>
            </a:extLst>
          </p:cNvPr>
          <p:cNvSpPr txBox="1"/>
          <p:nvPr/>
        </p:nvSpPr>
        <p:spPr>
          <a:xfrm>
            <a:off x="5823857" y="653143"/>
            <a:ext cx="55517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#8  Comment </a:t>
            </a:r>
            <a:r>
              <a:rPr lang="fr-CA" sz="2400" dirty="0" err="1"/>
              <a:t>peut­on</a:t>
            </a:r>
            <a:r>
              <a:rPr lang="fr-CA" sz="2400" dirty="0"/>
              <a:t> trouver quatre nombres lorsqu'on  connaît toutes les sommes possibles de trois d'entre eux?  x   +  y  +  z   =     20  w + x   +  y           =     22  w + x           +  z   =     24  w         +  y  +  z   =     27   3 w + 3x + 3y+ 3z   =    93</a:t>
            </a:r>
          </a:p>
        </p:txBody>
      </p:sp>
    </p:spTree>
    <p:extLst>
      <p:ext uri="{BB962C8B-B14F-4D97-AF65-F5344CB8AC3E}">
        <p14:creationId xmlns:p14="http://schemas.microsoft.com/office/powerpoint/2010/main" val="700607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6D13BC-D873-4FBC-9472-5C7417B2F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3658" y="197416"/>
            <a:ext cx="5181600" cy="4351338"/>
          </a:xfrm>
        </p:spPr>
        <p:txBody>
          <a:bodyPr/>
          <a:lstStyle/>
          <a:p>
            <a:r>
              <a:rPr lang="fr-CA" dirty="0"/>
              <a:t>#9  Comment </a:t>
            </a:r>
            <a:r>
              <a:rPr lang="fr-CA" dirty="0" err="1"/>
              <a:t>peut­on</a:t>
            </a:r>
            <a:r>
              <a:rPr lang="fr-CA" dirty="0"/>
              <a:t> trouver quatre nombres lorsqu'on  connaît toutes les sommes possibles de trois d'entre eux?  x   +  y  +  z   =     20  w + x   +  y           =     22  w + x           +  z   =     24  w         +  y  +  z   =     27   3 w + 3x + 3y+ 3z   =    93  w +  x  +  y  +  z   =    31 alors  z =  9 alors  w=  11 alors  y=  7 alors  x=  4</a:t>
            </a:r>
          </a:p>
        </p:txBody>
      </p:sp>
    </p:spTree>
    <p:extLst>
      <p:ext uri="{BB962C8B-B14F-4D97-AF65-F5344CB8AC3E}">
        <p14:creationId xmlns:p14="http://schemas.microsoft.com/office/powerpoint/2010/main" val="5692889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711</Words>
  <Application>Microsoft Office PowerPoint</Application>
  <PresentationFormat>Grand écran</PresentationFormat>
  <Paragraphs>22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diophante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CSBE</dc:creator>
  <cp:lastModifiedBy>CSBE</cp:lastModifiedBy>
  <cp:revision>4</cp:revision>
  <dcterms:created xsi:type="dcterms:W3CDTF">2022-01-18T15:20:51Z</dcterms:created>
  <dcterms:modified xsi:type="dcterms:W3CDTF">2022-01-18T15:44:52Z</dcterms:modified>
</cp:coreProperties>
</file>