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7B83B3-FB13-491E-8C7A-5532ADC05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CA4544-C801-493C-96C5-01F1D2CFC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83B1A8-2BC4-41CC-A36F-3E7BD239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A47789-0A18-4DA2-BAA5-B6338C71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DE227B-A688-4D20-8220-6FF145BD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855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13373F-9F29-43C6-8D25-CE16DBE5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9D4378-649E-425E-AF7C-51114DBBC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4F771A-A891-4021-A52A-8ED1115B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18874C-380F-4771-913F-60B1F6B97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F9B82E-4D17-40DB-A23B-98135730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054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BB841A-5980-4DBB-B2A7-DC6B9168F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2BA448-25D6-48F7-91AD-31EB37F25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19DD42-E0E4-42CB-A685-44626DFD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D823CF-1306-4179-838C-E14C4207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804DC2-EBD2-4B6B-B2DC-E8DA53E07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676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F46663-05A6-486E-998E-95358CF72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19C4D7-5CD8-4C63-9998-86D9C27E2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54DDD5-CD92-4107-B9E1-FC28B28D3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BC636D-17A9-4054-9BB0-D0446BB3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A0CB76-60B5-4B42-9BD7-FCB7F65C1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12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C63B6B-0FC8-4D05-9994-9F68C0806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96A809-FA6F-4441-B0DD-36A49FBD5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999EFF-DC55-4D8A-AA35-E39854F0A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F804AE-F70F-4554-BF5A-C760931C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7BE9F1-DBDB-4452-8DBF-DC93310F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942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5A536-31C1-47C3-8742-D402CEA05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163DDD-48C4-4CE2-B81A-66D9E4FFD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44BAB5-7FB5-49AA-BB8A-A60A8B7F2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B8F48E-A03C-447C-A84E-A063D92CE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B78181-CF99-49EB-AD7F-82779A19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06C934-C885-4E14-86A8-47FE1EFB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417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99D07A-0C96-4288-BDD0-6EE9B5BDA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140D8F-DBB6-4AE6-BB8C-433154120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2FCF28-A5CF-497B-A865-CD8D0EDAE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4DBED6F-7DA6-4146-B23E-51E36D1F0C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74C84D-BCCB-4CE2-9449-1D8BCB184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47CD577-D125-439E-B87C-92C81721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0160316-7EF4-4AC9-B401-899A4C1C4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3003424-C784-44DE-A217-8F1185688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175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946338-BEC9-4BE7-8874-26286F802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C9CB92-E1EA-4AD0-A733-3BBE10F5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A44732-4107-4461-B340-959E4D4D7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57DEBE-6B05-4737-BDF3-A5860724D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395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3F7D8A5-74DE-4B0D-89AE-2922325F7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D74C67-4E18-449A-A0AE-EF9E1267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2D57EB-5A91-4954-9910-7C1CDF87B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373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FF44C-2609-43A8-AB12-17FA7B9A2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BBB2AB-E6D1-4EAB-9284-1600A1173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7BEC9A-8426-4B80-83EA-FD0527AF7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F8311A-6BCF-4438-8C3E-C61EBA3A3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3BEB71-499F-4658-BF87-CA73FAE10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E27ADE-FE57-45F9-83EF-309E416A6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28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D583D-FC0F-4203-BA08-2FD4061A5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17947D4-BE66-4C0E-8479-28A098C17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1EDD1E-1F71-4B5A-81D1-25CD50E16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5BD7BE-BB95-4D10-B4F7-E792440B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574BA9-B553-494A-A815-B70928258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B95C8E-336B-4F8D-8842-03FA3639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276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ED011EB-3A2C-4A50-80F3-322EAFB46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B04948-DFB7-476C-957A-489009F8C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BDFBB1-7ED9-4139-AE12-A1991F3FF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D32D8-9CFA-488C-BFF3-65C0CC571619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709DBA-861F-4A66-A663-BBB534B6B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3ACF10-50AA-4D6C-B7CB-35DCAD7B9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F6014-1BE5-4661-BE2A-9232283CBB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271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66BC06-FB89-44D4-955A-0C3646750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605" y="-867802"/>
            <a:ext cx="9144000" cy="2387600"/>
          </a:xfrm>
        </p:spPr>
        <p:txBody>
          <a:bodyPr/>
          <a:lstStyle/>
          <a:p>
            <a:r>
              <a:rPr lang="fr-CA" dirty="0"/>
              <a:t>Alfred </a:t>
            </a:r>
            <a:r>
              <a:rPr lang="fr-CA" dirty="0" err="1"/>
              <a:t>wegener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6FA32C-BC6E-4DC0-92BB-341CF2473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7448" y="1711553"/>
            <a:ext cx="9328314" cy="1717447"/>
          </a:xfrm>
        </p:spPr>
        <p:txBody>
          <a:bodyPr/>
          <a:lstStyle/>
          <a:p>
            <a:r>
              <a:rPr lang="fr-CA" dirty="0"/>
              <a:t>Découverte le </a:t>
            </a:r>
            <a:r>
              <a:rPr lang="fr-CA" dirty="0" err="1"/>
              <a:t>derrive</a:t>
            </a:r>
            <a:r>
              <a:rPr lang="fr-CA" dirty="0"/>
              <a:t> des </a:t>
            </a:r>
            <a:r>
              <a:rPr lang="fr-CA" dirty="0" err="1"/>
              <a:t>contien</a:t>
            </a:r>
            <a:endParaRPr lang="fr-CA" dirty="0"/>
          </a:p>
          <a:p>
            <a:r>
              <a:rPr lang="fr-CA" dirty="0"/>
              <a:t>1880 </a:t>
            </a:r>
            <a:r>
              <a:rPr lang="fr-CA"/>
              <a:t>et nord 1930</a:t>
            </a:r>
          </a:p>
          <a:p>
            <a:endParaRPr lang="fr-CA" dirty="0"/>
          </a:p>
        </p:txBody>
      </p:sp>
      <p:pic>
        <p:nvPicPr>
          <p:cNvPr id="1026" name="Picture 2" descr="allemand - LAROUSSE">
            <a:extLst>
              <a:ext uri="{FF2B5EF4-FFF2-40B4-BE49-F238E27FC236}">
                <a16:creationId xmlns:a16="http://schemas.microsoft.com/office/drawing/2014/main" id="{1EF52AE9-B1BB-4C29-8EF9-E740DE0C4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9" y="3199055"/>
            <a:ext cx="5927912" cy="355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891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Alfred wegener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wegener</dc:title>
  <dc:creator>CSBE</dc:creator>
  <cp:lastModifiedBy>CSBE</cp:lastModifiedBy>
  <cp:revision>1</cp:revision>
  <dcterms:created xsi:type="dcterms:W3CDTF">2022-04-01T14:44:37Z</dcterms:created>
  <dcterms:modified xsi:type="dcterms:W3CDTF">2022-04-01T14:44:49Z</dcterms:modified>
</cp:coreProperties>
</file>