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533D95-73FE-4F9C-89C1-4B88960A1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C04323-75F4-4ECD-B6FD-58C26432A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1F51DE-F097-440E-A9D5-E33EB38D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D9C44D-2A02-4E51-B6C1-B0D2B689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25E6F2-CC43-45DD-A3EF-A550C5D6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740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4CE605-90A5-4420-BF2E-FE128A5A7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85B03F-D1CF-47AA-B887-E2FFD0680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C0023C-5F3B-48F4-ADD0-D102BBE4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102919-7F8B-4AC0-9AF6-FE9AA64F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328BE2-21FC-499D-A4BF-31C6D946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915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6048DF-949B-4F22-98DD-B76C2C740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CA338D-F85E-4D6C-860C-C1D0F393C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EE7364-DCB7-4AAF-997B-42EFE13A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956131-0AB9-4BE2-9826-764496628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C2B572-DB09-4532-A627-5E3B6FD78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846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36162-8610-45E6-9967-CFC458B5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8F0D8-8D41-4780-84E1-6EDB7E3D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3958D4-50E9-461C-BA25-D3F5CEF1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2277D5-554B-406A-978A-4C938E578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DE861-EF21-49A0-84C3-E09E11A2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59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34269C-5B39-4A7A-B942-AA7752F05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14C67C-0DE3-478C-BE6B-19D7D4739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AC492D-2F4F-4BEA-B9B4-18F6147C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3013FA-F9F6-4381-8388-5609DABE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786B75-D21C-4407-8427-8E011FCE9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766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B23C3-9F63-48F3-878F-F82B607F7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2A86C8-B917-4FC6-BE00-86BDB99DF5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8A984F-9EF6-44FC-B104-A5728F75D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F660E0-0C37-4BDA-8DD1-AE4517B07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C8C770-F5B1-4C5E-ADD4-DF56BE3C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9D0B65-C793-4BA8-8782-AB9D3B3E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06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601F33-64D5-4179-9201-3AC495A7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B32018-CFBB-4F17-9DFF-B33929843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BC11AD-D871-4068-9AE5-E48CFA44B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9EA02E-2E1F-4E58-884C-281132F15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D7C9F3-7735-4C91-80DA-FAF585B21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A4AFE3-2946-411C-86B0-E619D6674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506839-5AD5-458B-BE69-FF6862AC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6B6FB3E-C070-4120-9EE1-9B1301DC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87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5D5A48-1388-42FD-949B-524E181A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87DC6FA-24BC-4540-A410-40648876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95230F-AF9A-4E09-A0F3-8D313C81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557F11-D68B-4D6F-930B-D6D3F3D25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11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8701D81-9B10-4324-8C37-1DA7DDD8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A8D4A6-6FB8-4449-AF2A-B1B2F336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32A7D3-3D89-43E2-A62A-A09EADB7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265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0A62C-D580-4FC9-B34B-49F17F70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5E55C0-BDA8-4EAB-9F36-E0E32905D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C268C7-498C-4704-81F4-875DF3D7E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81ECF3-4DC7-40F4-ADCB-89A0DD4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15E954-3772-475D-BA1C-30A8D095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B0A708-50FF-44C8-8DF4-C1163E3E0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868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F7A03-BF99-448A-A194-D5235D9EA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C3E8C37-B325-40D9-899E-1214E4434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90D2F8-0284-44B5-A625-6AB3628FB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D31680-CDEF-4910-A013-63581AA3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F91CA1-A483-4D1E-9726-2AD74A27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F404FF-3D7D-4F77-B66C-7ECC7897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95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BA71565-D791-4CFD-B502-FF5CF88C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1B7D71-55A4-43C8-A38D-846612D5E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248708-67E8-4BC2-B5E2-62354F84E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F4E5-6EA6-43BD-BDAC-7D8C1E902688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1A09B6-61C0-4B2F-8DC2-46B1137FB1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60A46D-8C7D-48BF-8472-AE3B112949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3970-8767-435A-B57A-35D97477474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923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8E6B3B7-84C2-4CBA-AB8E-25B1CB491B20}"/>
              </a:ext>
            </a:extLst>
          </p:cNvPr>
          <p:cNvSpPr/>
          <p:nvPr/>
        </p:nvSpPr>
        <p:spPr>
          <a:xfrm>
            <a:off x="4824805" y="1994098"/>
            <a:ext cx="1097280" cy="400184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30B91A85-A2E6-4C17-8933-4EC401FDF81A}"/>
              </a:ext>
            </a:extLst>
          </p:cNvPr>
          <p:cNvSpPr/>
          <p:nvPr/>
        </p:nvSpPr>
        <p:spPr>
          <a:xfrm>
            <a:off x="4485938" y="660150"/>
            <a:ext cx="1775012" cy="1333948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7A08FFC-0E7D-47FF-BC07-E197ADC06041}"/>
              </a:ext>
            </a:extLst>
          </p:cNvPr>
          <p:cNvSpPr txBox="1"/>
          <p:nvPr/>
        </p:nvSpPr>
        <p:spPr>
          <a:xfrm>
            <a:off x="86061" y="107576"/>
            <a:ext cx="1746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Fusée de </a:t>
            </a:r>
            <a:r>
              <a:rPr lang="fr-CA" dirty="0" err="1"/>
              <a:t>justin.c</a:t>
            </a:r>
            <a:endParaRPr lang="fr-CA" dirty="0"/>
          </a:p>
        </p:txBody>
      </p:sp>
      <p:sp>
        <p:nvSpPr>
          <p:cNvPr id="13" name="Triangle rectangle 12">
            <a:extLst>
              <a:ext uri="{FF2B5EF4-FFF2-40B4-BE49-F238E27FC236}">
                <a16:creationId xmlns:a16="http://schemas.microsoft.com/office/drawing/2014/main" id="{25DB90BC-5E1F-400A-BC38-76CFF28EE8B5}"/>
              </a:ext>
            </a:extLst>
          </p:cNvPr>
          <p:cNvSpPr/>
          <p:nvPr/>
        </p:nvSpPr>
        <p:spPr>
          <a:xfrm>
            <a:off x="5932840" y="4748154"/>
            <a:ext cx="1011218" cy="1546412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4881945A-7B34-49E1-BFB1-A6D1BB38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813587" y="4748154"/>
            <a:ext cx="1011218" cy="157290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CE4405A6-9476-45F4-8A6A-C0F9F1DEBDF3}"/>
              </a:ext>
            </a:extLst>
          </p:cNvPr>
          <p:cNvSpPr txBox="1"/>
          <p:nvPr/>
        </p:nvSpPr>
        <p:spPr>
          <a:xfrm rot="5400000">
            <a:off x="4758912" y="3393098"/>
            <a:ext cx="1229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 err="1">
                <a:solidFill>
                  <a:schemeClr val="accent2"/>
                </a:solidFill>
                <a:latin typeface="Arial Black" panose="020B0A04020102020204" pitchFamily="34" charset="0"/>
              </a:rPr>
              <a:t>justin</a:t>
            </a:r>
            <a:endParaRPr lang="fr-CA" sz="24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18" name="Graphique 17" descr="Feu de camp">
            <a:extLst>
              <a:ext uri="{FF2B5EF4-FFF2-40B4-BE49-F238E27FC236}">
                <a16:creationId xmlns:a16="http://schemas.microsoft.com/office/drawing/2014/main" id="{4331530E-1C64-45E1-A6C6-CAAF31CA8F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4921623" y="5943600"/>
            <a:ext cx="914400" cy="914400"/>
          </a:xfrm>
          <a:prstGeom prst="rect">
            <a:avLst/>
          </a:prstGeom>
        </p:spPr>
      </p:pic>
      <p:pic>
        <p:nvPicPr>
          <p:cNvPr id="30" name="Graphique 29" descr="Système solaire">
            <a:extLst>
              <a:ext uri="{FF2B5EF4-FFF2-40B4-BE49-F238E27FC236}">
                <a16:creationId xmlns:a16="http://schemas.microsoft.com/office/drawing/2014/main" id="{61FFC764-2AC9-45AC-8A61-17189BE352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09125" y="107576"/>
            <a:ext cx="2095948" cy="1861074"/>
          </a:xfrm>
          <a:prstGeom prst="rect">
            <a:avLst/>
          </a:prstGeom>
        </p:spPr>
      </p:pic>
      <p:pic>
        <p:nvPicPr>
          <p:cNvPr id="32" name="Graphique 31" descr="Planète">
            <a:extLst>
              <a:ext uri="{FF2B5EF4-FFF2-40B4-BE49-F238E27FC236}">
                <a16:creationId xmlns:a16="http://schemas.microsoft.com/office/drawing/2014/main" id="{DBE04F9A-F3DC-4953-8B39-5FC773E628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3972" y="519578"/>
            <a:ext cx="1746631" cy="161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406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2021-09-03T18:09:59Z</dcterms:created>
  <dcterms:modified xsi:type="dcterms:W3CDTF">2021-09-03T18:23:52Z</dcterms:modified>
</cp:coreProperties>
</file>