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09C9DB-8583-4305-951B-794141B776C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3FCB1C22-C542-48B0-95E9-5F6C5552E8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D038BBDD-3146-4542-AA0E-DD395967BC4B}"/>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29CAA16D-A411-4F3C-B4F5-82A670955EF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702255AF-76BA-49D8-B092-BD2A3D0E2BF5}"/>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4068072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552C1A7-08FB-4CC2-8548-BE4EB0B0980A}"/>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2BC04A2E-7410-4B3F-BE9E-29A17659829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0049165C-8A44-48A7-B222-081E748162FF}"/>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0F77AF63-EF58-4D2B-87DA-BFA5641D50E1}"/>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C6FDBA9-A073-4678-8C52-744FD4689C8A}"/>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514858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987331E-E763-4009-B2AA-1584A73BFD16}"/>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F63C6E16-235D-4E96-BE68-DD8C04A10E3E}"/>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0C9FFA0-B698-40E6-BF02-A2EF97739C1A}"/>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8D7B874A-FB1C-4B4A-979B-2C7A5C9FCD63}"/>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812AE2F5-E037-426B-AABA-166694258A35}"/>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408122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6EB76A6-677D-442E-A06F-DF815A295DD1}"/>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945D7EC2-050E-4FF5-BD5E-2E49B80625DC}"/>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5B3B3A2B-D073-4959-8F71-9DB27DF3C634}"/>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DCF6972E-06FD-424C-BA8E-9DF084DA5557}"/>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991A3DF-EBF7-4E80-BBA8-803FDDD08535}"/>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1956324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1D8879-43CA-4878-8870-5C800E8BB1AE}"/>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8613E192-DF62-4975-BD0C-DC90058E5D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29C6E397-C917-4E11-80CF-20207831A7AE}"/>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3DCDA5BB-C5E9-40EE-94EE-05C050E67DDD}"/>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DC4D51DE-F7B2-41F2-95E0-B5A055FD989E}"/>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1259001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76F2D2D-E881-4ECD-A2C0-F7D2FFF458F1}"/>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9672F406-3BFD-419C-A05C-4A6F37FDE57B}"/>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56852948-428E-4BFC-A96C-C5746DA0E93C}"/>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80F96BD4-8384-4E6F-8CE8-3828728B396A}"/>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3F4C737E-A876-4850-8E36-45D7CDC1EB9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1D470C29-405B-458E-A7B9-E850C80756DE}"/>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3498645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171FF2-CF4B-4542-B480-DA1F91D9E8DB}"/>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8954A6D0-F844-45BB-8CF3-F9510AB4AB5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86BDD4A7-070E-4FD5-8A68-3FB9570677E7}"/>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A9821756-5E1F-4D5A-BCF4-0C17A1E213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F093BF27-EA9E-46F3-9560-F3A6F50B94AB}"/>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01C82566-A8F2-4FD9-A4A1-E72A6ED8A809}"/>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8" name="Espace réservé du pied de page 7">
            <a:extLst>
              <a:ext uri="{FF2B5EF4-FFF2-40B4-BE49-F238E27FC236}">
                <a16:creationId xmlns:a16="http://schemas.microsoft.com/office/drawing/2014/main" id="{276DE908-2EBB-4042-9679-16509684EFDC}"/>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9498417A-F5E2-4EEE-9401-714FE76749A6}"/>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3053048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81FB9A-9014-4D41-A447-FC9A4B0586E4}"/>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9F4AE5AD-2A9D-4E33-9FFF-93DB5AD40636}"/>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4" name="Espace réservé du pied de page 3">
            <a:extLst>
              <a:ext uri="{FF2B5EF4-FFF2-40B4-BE49-F238E27FC236}">
                <a16:creationId xmlns:a16="http://schemas.microsoft.com/office/drawing/2014/main" id="{E76D259E-F0A3-4B12-8734-B8BC1EBB268C}"/>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9BE9CF39-80CD-4C8A-80E6-5F25D36D208C}"/>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55026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BDC0B62-76BA-4D0C-99EE-3EEA3FD1F13A}"/>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3" name="Espace réservé du pied de page 2">
            <a:extLst>
              <a:ext uri="{FF2B5EF4-FFF2-40B4-BE49-F238E27FC236}">
                <a16:creationId xmlns:a16="http://schemas.microsoft.com/office/drawing/2014/main" id="{996A4728-C774-47BD-BEE5-99A7DC51192B}"/>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271DC5F6-4E58-47E4-87FE-CE13E7016B5C}"/>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1420047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4E3ED96-03F6-4711-A165-E58FAB4ABE1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B37D2C81-5806-471E-9332-F19C036428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F378F05B-3240-4AFD-B532-DD71EF3AD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455A670-60EC-4A6E-8AB6-8FB4D81E926C}"/>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47461AE5-F629-440E-A9FE-20DE200D4FDD}"/>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71FC4F41-317F-4889-B0EB-A711F6711D00}"/>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4133934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E83CF5-3D66-4149-9FCD-9CDAD537E4D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A27F136A-FC76-44D2-BCDC-0B45DDDD713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40E8A83C-B9DC-4BCA-A279-BE9C108A3C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3776FD9-F287-48D9-9BA9-C3FD77A50372}"/>
              </a:ext>
            </a:extLst>
          </p:cNvPr>
          <p:cNvSpPr>
            <a:spLocks noGrp="1"/>
          </p:cNvSpPr>
          <p:nvPr>
            <p:ph type="dt" sz="half" idx="10"/>
          </p:nvPr>
        </p:nvSpPr>
        <p:spPr/>
        <p:txBody>
          <a:bodyPr/>
          <a:lstStyle/>
          <a:p>
            <a:fld id="{5584B0E9-7FD2-4AED-9A4B-EA8FC57BA7D8}" type="datetimeFigureOut">
              <a:rPr lang="fr-CA" smtClean="0"/>
              <a:t>2022-03-31</a:t>
            </a:fld>
            <a:endParaRPr lang="fr-CA"/>
          </a:p>
        </p:txBody>
      </p:sp>
      <p:sp>
        <p:nvSpPr>
          <p:cNvPr id="6" name="Espace réservé du pied de page 5">
            <a:extLst>
              <a:ext uri="{FF2B5EF4-FFF2-40B4-BE49-F238E27FC236}">
                <a16:creationId xmlns:a16="http://schemas.microsoft.com/office/drawing/2014/main" id="{04754375-A2CD-44FB-BB32-8E25EF87FF4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AA2EE393-4809-4CDE-982A-8459FA9AE2E4}"/>
              </a:ext>
            </a:extLst>
          </p:cNvPr>
          <p:cNvSpPr>
            <a:spLocks noGrp="1"/>
          </p:cNvSpPr>
          <p:nvPr>
            <p:ph type="sldNum" sz="quarter" idx="12"/>
          </p:nvPr>
        </p:nvSpPr>
        <p:spPr/>
        <p:txBody>
          <a:bodyPr/>
          <a:lstStyle/>
          <a:p>
            <a:fld id="{DC168AAC-8295-410C-BF1A-5AD049C95274}" type="slidenum">
              <a:rPr lang="fr-CA" smtClean="0"/>
              <a:t>‹N°›</a:t>
            </a:fld>
            <a:endParaRPr lang="fr-CA"/>
          </a:p>
        </p:txBody>
      </p:sp>
    </p:spTree>
    <p:extLst>
      <p:ext uri="{BB962C8B-B14F-4D97-AF65-F5344CB8AC3E}">
        <p14:creationId xmlns:p14="http://schemas.microsoft.com/office/powerpoint/2010/main" val="2334243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E2DA165-BB79-4315-8761-3C4EA0E9C7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82BFBFD3-9F2C-4A31-BF28-1CD3C212358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4D79042B-440C-4467-809B-F3610B4F18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84B0E9-7FD2-4AED-9A4B-EA8FC57BA7D8}" type="datetimeFigureOut">
              <a:rPr lang="fr-CA" smtClean="0"/>
              <a:t>2022-03-31</a:t>
            </a:fld>
            <a:endParaRPr lang="fr-CA"/>
          </a:p>
        </p:txBody>
      </p:sp>
      <p:sp>
        <p:nvSpPr>
          <p:cNvPr id="5" name="Espace réservé du pied de page 4">
            <a:extLst>
              <a:ext uri="{FF2B5EF4-FFF2-40B4-BE49-F238E27FC236}">
                <a16:creationId xmlns:a16="http://schemas.microsoft.com/office/drawing/2014/main" id="{644F4ACE-5F10-4B14-8F28-8E8CB9017B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A68E6A8F-F109-42E3-9251-B6C717E87AE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168AAC-8295-410C-BF1A-5AD049C95274}" type="slidenum">
              <a:rPr lang="fr-CA" smtClean="0"/>
              <a:t>‹N°›</a:t>
            </a:fld>
            <a:endParaRPr lang="fr-CA"/>
          </a:p>
        </p:txBody>
      </p:sp>
    </p:spTree>
    <p:extLst>
      <p:ext uri="{BB962C8B-B14F-4D97-AF65-F5344CB8AC3E}">
        <p14:creationId xmlns:p14="http://schemas.microsoft.com/office/powerpoint/2010/main" val="3472357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BE58AF-5894-41CF-81F9-0715940EDCD8}"/>
              </a:ext>
            </a:extLst>
          </p:cNvPr>
          <p:cNvSpPr>
            <a:spLocks noGrp="1"/>
          </p:cNvSpPr>
          <p:nvPr>
            <p:ph type="ctrTitle"/>
          </p:nvPr>
        </p:nvSpPr>
        <p:spPr>
          <a:xfrm>
            <a:off x="1201271" y="-1193800"/>
            <a:ext cx="9144000" cy="2387600"/>
          </a:xfrm>
        </p:spPr>
        <p:txBody>
          <a:bodyPr/>
          <a:lstStyle/>
          <a:p>
            <a:r>
              <a:rPr lang="fr-CA" dirty="0" err="1"/>
              <a:t>aquops</a:t>
            </a:r>
            <a:endParaRPr lang="fr-CA" dirty="0"/>
          </a:p>
        </p:txBody>
      </p:sp>
      <p:sp>
        <p:nvSpPr>
          <p:cNvPr id="3" name="Sous-titre 2">
            <a:extLst>
              <a:ext uri="{FF2B5EF4-FFF2-40B4-BE49-F238E27FC236}">
                <a16:creationId xmlns:a16="http://schemas.microsoft.com/office/drawing/2014/main" id="{1A1762A2-12D0-4E35-9473-793CB0AE6616}"/>
              </a:ext>
            </a:extLst>
          </p:cNvPr>
          <p:cNvSpPr>
            <a:spLocks noGrp="1"/>
          </p:cNvSpPr>
          <p:nvPr>
            <p:ph type="subTitle" idx="1"/>
          </p:nvPr>
        </p:nvSpPr>
        <p:spPr>
          <a:xfrm>
            <a:off x="1524000" y="1773238"/>
            <a:ext cx="9144000" cy="1655762"/>
          </a:xfrm>
        </p:spPr>
        <p:txBody>
          <a:bodyPr/>
          <a:lstStyle/>
          <a:p>
            <a:endParaRPr lang="fr-CA" dirty="0"/>
          </a:p>
        </p:txBody>
      </p:sp>
    </p:spTree>
    <p:extLst>
      <p:ext uri="{BB962C8B-B14F-4D97-AF65-F5344CB8AC3E}">
        <p14:creationId xmlns:p14="http://schemas.microsoft.com/office/powerpoint/2010/main" val="2033043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0142CB-28CA-44CB-A552-EC715BE0495C}"/>
              </a:ext>
            </a:extLst>
          </p:cNvPr>
          <p:cNvSpPr>
            <a:spLocks noGrp="1"/>
          </p:cNvSpPr>
          <p:nvPr>
            <p:ph type="ctrTitle"/>
          </p:nvPr>
        </p:nvSpPr>
        <p:spPr/>
        <p:txBody>
          <a:bodyPr/>
          <a:lstStyle/>
          <a:p>
            <a:r>
              <a:rPr lang="fr-CA" dirty="0"/>
              <a:t>nom de l’atelier </a:t>
            </a:r>
          </a:p>
        </p:txBody>
      </p:sp>
      <p:sp>
        <p:nvSpPr>
          <p:cNvPr id="3" name="Sous-titre 2">
            <a:extLst>
              <a:ext uri="{FF2B5EF4-FFF2-40B4-BE49-F238E27FC236}">
                <a16:creationId xmlns:a16="http://schemas.microsoft.com/office/drawing/2014/main" id="{78E28AB0-2AF1-4D7B-8A65-FFE186F4A9F5}"/>
              </a:ext>
            </a:extLst>
          </p:cNvPr>
          <p:cNvSpPr>
            <a:spLocks noGrp="1"/>
          </p:cNvSpPr>
          <p:nvPr>
            <p:ph type="subTitle" idx="1"/>
          </p:nvPr>
        </p:nvSpPr>
        <p:spPr/>
        <p:txBody>
          <a:bodyPr/>
          <a:lstStyle/>
          <a:p>
            <a:r>
              <a:rPr lang="fr-CA" dirty="0" err="1"/>
              <a:t>Idoco</a:t>
            </a:r>
            <a:r>
              <a:rPr lang="fr-CA" dirty="0"/>
              <a:t> 105</a:t>
            </a:r>
          </a:p>
        </p:txBody>
      </p:sp>
    </p:spTree>
    <p:extLst>
      <p:ext uri="{BB962C8B-B14F-4D97-AF65-F5344CB8AC3E}">
        <p14:creationId xmlns:p14="http://schemas.microsoft.com/office/powerpoint/2010/main" val="3851333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7D2481-4516-41AD-ACDE-3ED2175812AA}"/>
              </a:ext>
            </a:extLst>
          </p:cNvPr>
          <p:cNvSpPr>
            <a:spLocks noGrp="1"/>
          </p:cNvSpPr>
          <p:nvPr>
            <p:ph type="title"/>
          </p:nvPr>
        </p:nvSpPr>
        <p:spPr/>
        <p:txBody>
          <a:bodyPr/>
          <a:lstStyle/>
          <a:p>
            <a:r>
              <a:rPr lang="fr-CA" dirty="0"/>
              <a:t>D’où vienne t’il</a:t>
            </a:r>
          </a:p>
        </p:txBody>
      </p:sp>
      <p:sp>
        <p:nvSpPr>
          <p:cNvPr id="3" name="Espace réservé du contenu 2">
            <a:extLst>
              <a:ext uri="{FF2B5EF4-FFF2-40B4-BE49-F238E27FC236}">
                <a16:creationId xmlns:a16="http://schemas.microsoft.com/office/drawing/2014/main" id="{55BDCD84-6666-4EE4-8204-2B90D609FF64}"/>
              </a:ext>
            </a:extLst>
          </p:cNvPr>
          <p:cNvSpPr>
            <a:spLocks noGrp="1"/>
          </p:cNvSpPr>
          <p:nvPr>
            <p:ph idx="1"/>
          </p:nvPr>
        </p:nvSpPr>
        <p:spPr/>
        <p:txBody>
          <a:bodyPr/>
          <a:lstStyle/>
          <a:p>
            <a:r>
              <a:rPr lang="fr-CA" dirty="0" err="1"/>
              <a:t>quebec</a:t>
            </a:r>
            <a:endParaRPr lang="fr-CA" dirty="0"/>
          </a:p>
        </p:txBody>
      </p:sp>
    </p:spTree>
    <p:extLst>
      <p:ext uri="{BB962C8B-B14F-4D97-AF65-F5344CB8AC3E}">
        <p14:creationId xmlns:p14="http://schemas.microsoft.com/office/powerpoint/2010/main" val="3773806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094A9B-41F5-407A-86C4-489E0D418FDC}"/>
              </a:ext>
            </a:extLst>
          </p:cNvPr>
          <p:cNvSpPr>
            <a:spLocks noGrp="1"/>
          </p:cNvSpPr>
          <p:nvPr>
            <p:ph type="title"/>
          </p:nvPr>
        </p:nvSpPr>
        <p:spPr/>
        <p:txBody>
          <a:bodyPr/>
          <a:lstStyle/>
          <a:p>
            <a:r>
              <a:rPr lang="fr-CA" dirty="0" err="1"/>
              <a:t>resumer</a:t>
            </a:r>
            <a:endParaRPr lang="fr-CA" dirty="0"/>
          </a:p>
        </p:txBody>
      </p:sp>
      <p:sp>
        <p:nvSpPr>
          <p:cNvPr id="3" name="Espace réservé du contenu 2">
            <a:extLst>
              <a:ext uri="{FF2B5EF4-FFF2-40B4-BE49-F238E27FC236}">
                <a16:creationId xmlns:a16="http://schemas.microsoft.com/office/drawing/2014/main" id="{900DADEE-BB9D-4AEE-A119-70675D0A1891}"/>
              </a:ext>
            </a:extLst>
          </p:cNvPr>
          <p:cNvSpPr>
            <a:spLocks noGrp="1"/>
          </p:cNvSpPr>
          <p:nvPr>
            <p:ph idx="1"/>
          </p:nvPr>
        </p:nvSpPr>
        <p:spPr/>
        <p:txBody>
          <a:bodyPr>
            <a:normAutofit fontScale="77500" lnSpcReduction="20000"/>
          </a:bodyPr>
          <a:lstStyle/>
          <a:p>
            <a:pPr fontAlgn="base"/>
            <a:r>
              <a:rPr lang="fr-CA" cap="all" dirty="0"/>
              <a:t>DESCRIPTIF</a:t>
            </a:r>
          </a:p>
          <a:p>
            <a:pPr fontAlgn="base"/>
            <a:r>
              <a:rPr lang="fr-CA" dirty="0" err="1"/>
              <a:t>iDoceo</a:t>
            </a:r>
            <a:r>
              <a:rPr lang="fr-CA" dirty="0"/>
              <a:t> est un carnet de consignation doublé d’un planificateur scolaire. Il est disponible uniquement sur iPad en achat unique au coût d'une vingtaine de dollars. Nous verrons tout d’abord, les plans de classe et le carnet : l’importation massive et à l’unité, prise de photo et importation, prise de présences, plans de classe, création et copie de colonnes et d’onglets, élaboration de types de notes et programmation de notes pondérées. Nous planifierons un horaire-cycle et gérerons l’horaire en ligne du temps d’un groupe ou d’une discipline. Nous ajouterons les fichiers pertinents aux leçons. Nous expérimenterons </a:t>
            </a:r>
            <a:r>
              <a:rPr lang="fr-CA" dirty="0" err="1"/>
              <a:t>iDoceo</a:t>
            </a:r>
            <a:r>
              <a:rPr lang="fr-CA" dirty="0"/>
              <a:t> </a:t>
            </a:r>
            <a:r>
              <a:rPr lang="fr-CA" dirty="0" err="1"/>
              <a:t>Connect</a:t>
            </a:r>
            <a:r>
              <a:rPr lang="fr-CA" dirty="0"/>
              <a:t>, une interface via laquelle nous pouvons sonder les élèves, évaluer des connaissances et recueillir en temps réel les résultats. Nous expérimenterons l’évaluation avec des rubriques critériées. La stratégie pédagogique employée est celle de « appareil en mains » pendant une journée thématique. Les participants monteront leur planification/consignation de la fin de l’année sur l’application. Cette application comble un grand besoin de gain de temps en efficacité dans la planification et la gestion pédagogique. C’est aussi une façon de faire migrer une gestion « papier » plus traditionnelle vers le numérique.</a:t>
            </a:r>
          </a:p>
          <a:p>
            <a:endParaRPr lang="fr-CA" dirty="0"/>
          </a:p>
        </p:txBody>
      </p:sp>
    </p:spTree>
    <p:extLst>
      <p:ext uri="{BB962C8B-B14F-4D97-AF65-F5344CB8AC3E}">
        <p14:creationId xmlns:p14="http://schemas.microsoft.com/office/powerpoint/2010/main" val="6903293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0EC429-EA65-442A-9DBC-97DE8B8359B2}"/>
              </a:ext>
            </a:extLst>
          </p:cNvPr>
          <p:cNvSpPr>
            <a:spLocks noGrp="1"/>
          </p:cNvSpPr>
          <p:nvPr>
            <p:ph type="title"/>
          </p:nvPr>
        </p:nvSpPr>
        <p:spPr/>
        <p:txBody>
          <a:bodyPr/>
          <a:lstStyle/>
          <a:p>
            <a:r>
              <a:rPr lang="fr-CA" dirty="0"/>
              <a:t>Hyperlien </a:t>
            </a:r>
          </a:p>
        </p:txBody>
      </p:sp>
      <p:sp>
        <p:nvSpPr>
          <p:cNvPr id="3" name="Espace réservé du contenu 2">
            <a:extLst>
              <a:ext uri="{FF2B5EF4-FFF2-40B4-BE49-F238E27FC236}">
                <a16:creationId xmlns:a16="http://schemas.microsoft.com/office/drawing/2014/main" id="{B8FEF948-3893-44A3-BE19-B7C38491AC3C}"/>
              </a:ext>
            </a:extLst>
          </p:cNvPr>
          <p:cNvSpPr>
            <a:spLocks noGrp="1"/>
          </p:cNvSpPr>
          <p:nvPr>
            <p:ph idx="1"/>
          </p:nvPr>
        </p:nvSpPr>
        <p:spPr/>
        <p:txBody>
          <a:bodyPr/>
          <a:lstStyle/>
          <a:p>
            <a:r>
              <a:rPr lang="fr-CA" b="1" dirty="0"/>
              <a:t>Brigitte-Louise Lessard</a:t>
            </a:r>
          </a:p>
          <a:p>
            <a:r>
              <a:rPr lang="fr-CA" b="1" dirty="0"/>
              <a:t>Eliane Beauregard</a:t>
            </a:r>
          </a:p>
          <a:p>
            <a:endParaRPr lang="fr-CA" dirty="0"/>
          </a:p>
        </p:txBody>
      </p:sp>
    </p:spTree>
    <p:extLst>
      <p:ext uri="{BB962C8B-B14F-4D97-AF65-F5344CB8AC3E}">
        <p14:creationId xmlns:p14="http://schemas.microsoft.com/office/powerpoint/2010/main" val="3574690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4788D3-09BB-471B-8AC1-DD0845D267E5}"/>
              </a:ext>
            </a:extLst>
          </p:cNvPr>
          <p:cNvSpPr>
            <a:spLocks noGrp="1"/>
          </p:cNvSpPr>
          <p:nvPr>
            <p:ph type="title"/>
          </p:nvPr>
        </p:nvSpPr>
        <p:spPr/>
        <p:txBody>
          <a:bodyPr/>
          <a:lstStyle/>
          <a:p>
            <a:r>
              <a:rPr lang="fr-CA" dirty="0"/>
              <a:t>photo</a:t>
            </a:r>
          </a:p>
        </p:txBody>
      </p:sp>
      <p:pic>
        <p:nvPicPr>
          <p:cNvPr id="5" name="Espace réservé du contenu 4">
            <a:extLst>
              <a:ext uri="{FF2B5EF4-FFF2-40B4-BE49-F238E27FC236}">
                <a16:creationId xmlns:a16="http://schemas.microsoft.com/office/drawing/2014/main" id="{A046034F-113A-4F47-B79F-55C299CEBE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8906" y="2041264"/>
            <a:ext cx="4511380" cy="3175609"/>
          </a:xfrm>
        </p:spPr>
      </p:pic>
      <p:pic>
        <p:nvPicPr>
          <p:cNvPr id="7" name="Image 6">
            <a:extLst>
              <a:ext uri="{FF2B5EF4-FFF2-40B4-BE49-F238E27FC236}">
                <a16:creationId xmlns:a16="http://schemas.microsoft.com/office/drawing/2014/main" id="{320B25F8-2696-47D3-91A1-38BF8CE05F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4180" y="2041264"/>
            <a:ext cx="5983063" cy="3417078"/>
          </a:xfrm>
          <a:prstGeom prst="rect">
            <a:avLst/>
          </a:prstGeom>
        </p:spPr>
      </p:pic>
    </p:spTree>
    <p:extLst>
      <p:ext uri="{BB962C8B-B14F-4D97-AF65-F5344CB8AC3E}">
        <p14:creationId xmlns:p14="http://schemas.microsoft.com/office/powerpoint/2010/main" val="1849740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24C4463-88D4-4961-A03A-430CEDD449AE}"/>
              </a:ext>
            </a:extLst>
          </p:cNvPr>
          <p:cNvSpPr>
            <a:spLocks noGrp="1"/>
          </p:cNvSpPr>
          <p:nvPr>
            <p:ph type="title"/>
          </p:nvPr>
        </p:nvSpPr>
        <p:spPr/>
        <p:txBody>
          <a:bodyPr/>
          <a:lstStyle/>
          <a:p>
            <a:r>
              <a:rPr lang="fr-CA" dirty="0" err="1"/>
              <a:t>appréciaction</a:t>
            </a:r>
            <a:endParaRPr lang="fr-CA" dirty="0"/>
          </a:p>
        </p:txBody>
      </p:sp>
      <p:sp>
        <p:nvSpPr>
          <p:cNvPr id="3" name="Espace réservé du contenu 2">
            <a:extLst>
              <a:ext uri="{FF2B5EF4-FFF2-40B4-BE49-F238E27FC236}">
                <a16:creationId xmlns:a16="http://schemas.microsoft.com/office/drawing/2014/main" id="{197234DD-70BA-407D-B55A-10FE026D6F31}"/>
              </a:ext>
            </a:extLst>
          </p:cNvPr>
          <p:cNvSpPr>
            <a:spLocks noGrp="1"/>
          </p:cNvSpPr>
          <p:nvPr>
            <p:ph idx="1"/>
          </p:nvPr>
        </p:nvSpPr>
        <p:spPr/>
        <p:txBody>
          <a:bodyPr/>
          <a:lstStyle/>
          <a:p>
            <a:r>
              <a:rPr lang="fr-CA" dirty="0"/>
              <a:t>Je trouve qui coute un peut trop cher pour rien et qui </a:t>
            </a:r>
            <a:r>
              <a:rPr lang="fr-CA" dirty="0" err="1"/>
              <a:t>nes</a:t>
            </a:r>
            <a:r>
              <a:rPr lang="fr-CA" dirty="0"/>
              <a:t> pas nécessaire avoir</a:t>
            </a:r>
          </a:p>
        </p:txBody>
      </p:sp>
    </p:spTree>
    <p:extLst>
      <p:ext uri="{BB962C8B-B14F-4D97-AF65-F5344CB8AC3E}">
        <p14:creationId xmlns:p14="http://schemas.microsoft.com/office/powerpoint/2010/main" val="34509799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243</Words>
  <Application>Microsoft Office PowerPoint</Application>
  <PresentationFormat>Grand écran</PresentationFormat>
  <Paragraphs>14</Paragraphs>
  <Slides>7</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7</vt:i4>
      </vt:variant>
    </vt:vector>
  </HeadingPairs>
  <TitlesOfParts>
    <vt:vector size="11" baseType="lpstr">
      <vt:lpstr>Arial</vt:lpstr>
      <vt:lpstr>Calibri</vt:lpstr>
      <vt:lpstr>Calibri Light</vt:lpstr>
      <vt:lpstr>Thème Office</vt:lpstr>
      <vt:lpstr>aquops</vt:lpstr>
      <vt:lpstr>nom de l’atelier </vt:lpstr>
      <vt:lpstr>D’où vienne t’il</vt:lpstr>
      <vt:lpstr>resumer</vt:lpstr>
      <vt:lpstr>Hyperlien </vt:lpstr>
      <vt:lpstr>photo</vt:lpstr>
      <vt:lpstr>appréciaction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aquops</dc:title>
  <dc:creator>CSBE</dc:creator>
  <cp:lastModifiedBy>CSBE</cp:lastModifiedBy>
  <cp:revision>4</cp:revision>
  <dcterms:created xsi:type="dcterms:W3CDTF">2022-03-31T19:08:47Z</dcterms:created>
  <dcterms:modified xsi:type="dcterms:W3CDTF">2022-03-31T19:33:20Z</dcterms:modified>
</cp:coreProperties>
</file>