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9DD69C-8157-0F44-4D8A-5A27E368272E}" v="252" dt="2022-02-15T16:49:28.131"/>
    <p1510:client id="{BB5AD33C-43CA-46BB-BB7D-D40D5F29BFD6}" v="135" dt="2022-02-08T13:52:49.0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byrns54" userId="S::bbyrns54@scol.qc.ca::cdca91c5-c7cf-422f-80c6-ebc72008453d" providerId="AD" clId="Web-{BB5AD33C-43CA-46BB-BB7D-D40D5F29BFD6}"/>
    <pc:docChg chg="addSld modSld">
      <pc:chgData name="bbyrns54" userId="S::bbyrns54@scol.qc.ca::cdca91c5-c7cf-422f-80c6-ebc72008453d" providerId="AD" clId="Web-{BB5AD33C-43CA-46BB-BB7D-D40D5F29BFD6}" dt="2022-02-08T13:52:49.013" v="93"/>
      <pc:docMkLst>
        <pc:docMk/>
      </pc:docMkLst>
      <pc:sldChg chg="addSp delSp modSp">
        <pc:chgData name="bbyrns54" userId="S::bbyrns54@scol.qc.ca::cdca91c5-c7cf-422f-80c6-ebc72008453d" providerId="AD" clId="Web-{BB5AD33C-43CA-46BB-BB7D-D40D5F29BFD6}" dt="2022-02-07T20:53:22.616" v="59"/>
        <pc:sldMkLst>
          <pc:docMk/>
          <pc:sldMk cId="109857222" sldId="256"/>
        </pc:sldMkLst>
        <pc:spChg chg="del">
          <ac:chgData name="bbyrns54" userId="S::bbyrns54@scol.qc.ca::cdca91c5-c7cf-422f-80c6-ebc72008453d" providerId="AD" clId="Web-{BB5AD33C-43CA-46BB-BB7D-D40D5F29BFD6}" dt="2022-02-07T20:49:11.004" v="0"/>
          <ac:spMkLst>
            <pc:docMk/>
            <pc:sldMk cId="109857222" sldId="256"/>
            <ac:spMk id="2" creationId="{00000000-0000-0000-0000-000000000000}"/>
          </ac:spMkLst>
        </pc:spChg>
        <pc:spChg chg="del">
          <ac:chgData name="bbyrns54" userId="S::bbyrns54@scol.qc.ca::cdca91c5-c7cf-422f-80c6-ebc72008453d" providerId="AD" clId="Web-{BB5AD33C-43CA-46BB-BB7D-D40D5F29BFD6}" dt="2022-02-07T20:49:15.926" v="1"/>
          <ac:spMkLst>
            <pc:docMk/>
            <pc:sldMk cId="109857222" sldId="256"/>
            <ac:spMk id="3" creationId="{00000000-0000-0000-0000-000000000000}"/>
          </ac:spMkLst>
        </pc:spChg>
        <pc:spChg chg="add mod">
          <ac:chgData name="bbyrns54" userId="S::bbyrns54@scol.qc.ca::cdca91c5-c7cf-422f-80c6-ebc72008453d" providerId="AD" clId="Web-{BB5AD33C-43CA-46BB-BB7D-D40D5F29BFD6}" dt="2022-02-07T20:50:06.411" v="27" actId="1076"/>
          <ac:spMkLst>
            <pc:docMk/>
            <pc:sldMk cId="109857222" sldId="256"/>
            <ac:spMk id="4" creationId="{B714B37D-BB03-4651-9427-FAD522D66CE0}"/>
          </ac:spMkLst>
        </pc:spChg>
        <pc:picChg chg="add del mod">
          <ac:chgData name="bbyrns54" userId="S::bbyrns54@scol.qc.ca::cdca91c5-c7cf-422f-80c6-ebc72008453d" providerId="AD" clId="Web-{BB5AD33C-43CA-46BB-BB7D-D40D5F29BFD6}" dt="2022-02-07T20:53:22.616" v="59"/>
          <ac:picMkLst>
            <pc:docMk/>
            <pc:sldMk cId="109857222" sldId="256"/>
            <ac:picMk id="5" creationId="{E5E451B9-1C58-4F44-9CFE-DF0C10464C9D}"/>
          </ac:picMkLst>
        </pc:picChg>
      </pc:sldChg>
      <pc:sldChg chg="addSp delSp modSp new">
        <pc:chgData name="bbyrns54" userId="S::bbyrns54@scol.qc.ca::cdca91c5-c7cf-422f-80c6-ebc72008453d" providerId="AD" clId="Web-{BB5AD33C-43CA-46BB-BB7D-D40D5F29BFD6}" dt="2022-02-07T20:55:35.649" v="87" actId="20577"/>
        <pc:sldMkLst>
          <pc:docMk/>
          <pc:sldMk cId="1883886183" sldId="257"/>
        </pc:sldMkLst>
        <pc:spChg chg="del">
          <ac:chgData name="bbyrns54" userId="S::bbyrns54@scol.qc.ca::cdca91c5-c7cf-422f-80c6-ebc72008453d" providerId="AD" clId="Web-{BB5AD33C-43CA-46BB-BB7D-D40D5F29BFD6}" dt="2022-02-07T20:50:24.989" v="29"/>
          <ac:spMkLst>
            <pc:docMk/>
            <pc:sldMk cId="1883886183" sldId="257"/>
            <ac:spMk id="2" creationId="{4EDD6465-4700-4863-BA35-E8A28CC21F57}"/>
          </ac:spMkLst>
        </pc:spChg>
        <pc:spChg chg="del mod">
          <ac:chgData name="bbyrns54" userId="S::bbyrns54@scol.qc.ca::cdca91c5-c7cf-422f-80c6-ebc72008453d" providerId="AD" clId="Web-{BB5AD33C-43CA-46BB-BB7D-D40D5F29BFD6}" dt="2022-02-07T20:50:30.270" v="31"/>
          <ac:spMkLst>
            <pc:docMk/>
            <pc:sldMk cId="1883886183" sldId="257"/>
            <ac:spMk id="3" creationId="{EAD53391-AE49-4D22-89AB-F36E00B1CBD3}"/>
          </ac:spMkLst>
        </pc:spChg>
        <pc:spChg chg="add mod">
          <ac:chgData name="bbyrns54" userId="S::bbyrns54@scol.qc.ca::cdca91c5-c7cf-422f-80c6-ebc72008453d" providerId="AD" clId="Web-{BB5AD33C-43CA-46BB-BB7D-D40D5F29BFD6}" dt="2022-02-07T20:51:13.240" v="44" actId="1076"/>
          <ac:spMkLst>
            <pc:docMk/>
            <pc:sldMk cId="1883886183" sldId="257"/>
            <ac:spMk id="4" creationId="{114A353D-0D02-454C-94CB-648C1E5F560C}"/>
          </ac:spMkLst>
        </pc:spChg>
        <pc:spChg chg="add mod">
          <ac:chgData name="bbyrns54" userId="S::bbyrns54@scol.qc.ca::cdca91c5-c7cf-422f-80c6-ebc72008453d" providerId="AD" clId="Web-{BB5AD33C-43CA-46BB-BB7D-D40D5F29BFD6}" dt="2022-02-07T20:55:35.649" v="87" actId="20577"/>
          <ac:spMkLst>
            <pc:docMk/>
            <pc:sldMk cId="1883886183" sldId="257"/>
            <ac:spMk id="5" creationId="{2A96EB79-1C9B-485E-A025-AA1348C094A6}"/>
          </ac:spMkLst>
        </pc:spChg>
        <pc:picChg chg="add mod">
          <ac:chgData name="bbyrns54" userId="S::bbyrns54@scol.qc.ca::cdca91c5-c7cf-422f-80c6-ebc72008453d" providerId="AD" clId="Web-{BB5AD33C-43CA-46BB-BB7D-D40D5F29BFD6}" dt="2022-02-07T20:53:33.679" v="68" actId="1076"/>
          <ac:picMkLst>
            <pc:docMk/>
            <pc:sldMk cId="1883886183" sldId="257"/>
            <ac:picMk id="6" creationId="{DA3CC8D0-1E9A-497A-BF89-1E873063A4A0}"/>
          </ac:picMkLst>
        </pc:picChg>
      </pc:sldChg>
      <pc:sldChg chg="addSp delSp modSp new">
        <pc:chgData name="bbyrns54" userId="S::bbyrns54@scol.qc.ca::cdca91c5-c7cf-422f-80c6-ebc72008453d" providerId="AD" clId="Web-{BB5AD33C-43CA-46BB-BB7D-D40D5F29BFD6}" dt="2022-02-08T13:52:49.013" v="93"/>
        <pc:sldMkLst>
          <pc:docMk/>
          <pc:sldMk cId="4216853869" sldId="258"/>
        </pc:sldMkLst>
        <pc:spChg chg="del">
          <ac:chgData name="bbyrns54" userId="S::bbyrns54@scol.qc.ca::cdca91c5-c7cf-422f-80c6-ebc72008453d" providerId="AD" clId="Web-{BB5AD33C-43CA-46BB-BB7D-D40D5F29BFD6}" dt="2022-02-07T20:54:10.445" v="74"/>
          <ac:spMkLst>
            <pc:docMk/>
            <pc:sldMk cId="4216853869" sldId="258"/>
            <ac:spMk id="2" creationId="{4274714E-59A7-49C8-A48D-971127DEC436}"/>
          </ac:spMkLst>
        </pc:spChg>
        <pc:spChg chg="add del mod">
          <ac:chgData name="bbyrns54" userId="S::bbyrns54@scol.qc.ca::cdca91c5-c7cf-422f-80c6-ebc72008453d" providerId="AD" clId="Web-{BB5AD33C-43CA-46BB-BB7D-D40D5F29BFD6}" dt="2022-02-08T13:52:49.013" v="93"/>
          <ac:spMkLst>
            <pc:docMk/>
            <pc:sldMk cId="4216853869" sldId="258"/>
            <ac:spMk id="2" creationId="{54EAA99D-A203-4939-821C-37E114219FC6}"/>
          </ac:spMkLst>
        </pc:spChg>
        <pc:spChg chg="del mod">
          <ac:chgData name="bbyrns54" userId="S::bbyrns54@scol.qc.ca::cdca91c5-c7cf-422f-80c6-ebc72008453d" providerId="AD" clId="Web-{BB5AD33C-43CA-46BB-BB7D-D40D5F29BFD6}" dt="2022-02-07T20:54:15.538" v="76"/>
          <ac:spMkLst>
            <pc:docMk/>
            <pc:sldMk cId="4216853869" sldId="258"/>
            <ac:spMk id="3" creationId="{7B340FF9-79C0-4AD5-A707-F6865BC65983}"/>
          </ac:spMkLst>
        </pc:spChg>
        <pc:spChg chg="add mod">
          <ac:chgData name="bbyrns54" userId="S::bbyrns54@scol.qc.ca::cdca91c5-c7cf-422f-80c6-ebc72008453d" providerId="AD" clId="Web-{BB5AD33C-43CA-46BB-BB7D-D40D5F29BFD6}" dt="2022-02-07T20:54:41.398" v="84" actId="1076"/>
          <ac:spMkLst>
            <pc:docMk/>
            <pc:sldMk cId="4216853869" sldId="258"/>
            <ac:spMk id="4" creationId="{70E7EB3A-1B84-4DB3-A0DA-967B141A0D34}"/>
          </ac:spMkLst>
        </pc:spChg>
      </pc:sldChg>
    </pc:docChg>
  </pc:docChgLst>
  <pc:docChgLst>
    <pc:chgData name="bbyrns54" userId="S::bbyrns54@scol.qc.ca::cdca91c5-c7cf-422f-80c6-ebc72008453d" providerId="AD" clId="Web-{579DD69C-8157-0F44-4D8A-5A27E368272E}"/>
    <pc:docChg chg="addSld modSld">
      <pc:chgData name="bbyrns54" userId="S::bbyrns54@scol.qc.ca::cdca91c5-c7cf-422f-80c6-ebc72008453d" providerId="AD" clId="Web-{579DD69C-8157-0F44-4D8A-5A27E368272E}" dt="2022-02-15T16:49:31.896" v="148"/>
      <pc:docMkLst>
        <pc:docMk/>
      </pc:docMkLst>
      <pc:sldChg chg="addSp modSp mod setBg">
        <pc:chgData name="bbyrns54" userId="S::bbyrns54@scol.qc.ca::cdca91c5-c7cf-422f-80c6-ebc72008453d" providerId="AD" clId="Web-{579DD69C-8157-0F44-4D8A-5A27E368272E}" dt="2022-02-15T16:34:48.503" v="32"/>
        <pc:sldMkLst>
          <pc:docMk/>
          <pc:sldMk cId="1883886183" sldId="257"/>
        </pc:sldMkLst>
        <pc:spChg chg="mod">
          <ac:chgData name="bbyrns54" userId="S::bbyrns54@scol.qc.ca::cdca91c5-c7cf-422f-80c6-ebc72008453d" providerId="AD" clId="Web-{579DD69C-8157-0F44-4D8A-5A27E368272E}" dt="2022-02-15T16:34:48.503" v="32"/>
          <ac:spMkLst>
            <pc:docMk/>
            <pc:sldMk cId="1883886183" sldId="257"/>
            <ac:spMk id="4" creationId="{114A353D-0D02-454C-94CB-648C1E5F560C}"/>
          </ac:spMkLst>
        </pc:spChg>
        <pc:spChg chg="mod">
          <ac:chgData name="bbyrns54" userId="S::bbyrns54@scol.qc.ca::cdca91c5-c7cf-422f-80c6-ebc72008453d" providerId="AD" clId="Web-{579DD69C-8157-0F44-4D8A-5A27E368272E}" dt="2022-02-15T16:34:48.503" v="32"/>
          <ac:spMkLst>
            <pc:docMk/>
            <pc:sldMk cId="1883886183" sldId="257"/>
            <ac:spMk id="5" creationId="{2A96EB79-1C9B-485E-A025-AA1348C094A6}"/>
          </ac:spMkLst>
        </pc:spChg>
        <pc:spChg chg="add">
          <ac:chgData name="bbyrns54" userId="S::bbyrns54@scol.qc.ca::cdca91c5-c7cf-422f-80c6-ebc72008453d" providerId="AD" clId="Web-{579DD69C-8157-0F44-4D8A-5A27E368272E}" dt="2022-02-15T16:34:48.503" v="32"/>
          <ac:spMkLst>
            <pc:docMk/>
            <pc:sldMk cId="1883886183" sldId="257"/>
            <ac:spMk id="11" creationId="{3CD9DF72-87A3-404E-A828-84CBF11A8303}"/>
          </ac:spMkLst>
        </pc:spChg>
        <pc:picChg chg="mod ord">
          <ac:chgData name="bbyrns54" userId="S::bbyrns54@scol.qc.ca::cdca91c5-c7cf-422f-80c6-ebc72008453d" providerId="AD" clId="Web-{579DD69C-8157-0F44-4D8A-5A27E368272E}" dt="2022-02-15T16:34:48.503" v="32"/>
          <ac:picMkLst>
            <pc:docMk/>
            <pc:sldMk cId="1883886183" sldId="257"/>
            <ac:picMk id="6" creationId="{DA3CC8D0-1E9A-497A-BF89-1E873063A4A0}"/>
          </ac:picMkLst>
        </pc:picChg>
        <pc:cxnChg chg="add">
          <ac:chgData name="bbyrns54" userId="S::bbyrns54@scol.qc.ca::cdca91c5-c7cf-422f-80c6-ebc72008453d" providerId="AD" clId="Web-{579DD69C-8157-0F44-4D8A-5A27E368272E}" dt="2022-02-15T16:34:48.503" v="32"/>
          <ac:cxnSpMkLst>
            <pc:docMk/>
            <pc:sldMk cId="1883886183" sldId="257"/>
            <ac:cxnSpMk id="13" creationId="{20E3A342-4D61-4E3F-AF90-1AB42AEB96CC}"/>
          </ac:cxnSpMkLst>
        </pc:cxnChg>
      </pc:sldChg>
      <pc:sldChg chg="addSp modSp mod setBg">
        <pc:chgData name="bbyrns54" userId="S::bbyrns54@scol.qc.ca::cdca91c5-c7cf-422f-80c6-ebc72008453d" providerId="AD" clId="Web-{579DD69C-8157-0F44-4D8A-5A27E368272E}" dt="2022-02-15T16:34:31.956" v="31"/>
        <pc:sldMkLst>
          <pc:docMk/>
          <pc:sldMk cId="4216853869" sldId="258"/>
        </pc:sldMkLst>
        <pc:spChg chg="add mod">
          <ac:chgData name="bbyrns54" userId="S::bbyrns54@scol.qc.ca::cdca91c5-c7cf-422f-80c6-ebc72008453d" providerId="AD" clId="Web-{579DD69C-8157-0F44-4D8A-5A27E368272E}" dt="2022-02-15T16:34:31.956" v="31"/>
          <ac:spMkLst>
            <pc:docMk/>
            <pc:sldMk cId="4216853869" sldId="258"/>
            <ac:spMk id="2" creationId="{6BB5E6BD-903E-45C4-BF81-AB7D437DD5A5}"/>
          </ac:spMkLst>
        </pc:spChg>
        <pc:spChg chg="mod">
          <ac:chgData name="bbyrns54" userId="S::bbyrns54@scol.qc.ca::cdca91c5-c7cf-422f-80c6-ebc72008453d" providerId="AD" clId="Web-{579DD69C-8157-0F44-4D8A-5A27E368272E}" dt="2022-02-15T16:34:31.956" v="31"/>
          <ac:spMkLst>
            <pc:docMk/>
            <pc:sldMk cId="4216853869" sldId="258"/>
            <ac:spMk id="4" creationId="{70E7EB3A-1B84-4DB3-A0DA-967B141A0D34}"/>
          </ac:spMkLst>
        </pc:spChg>
        <pc:spChg chg="add">
          <ac:chgData name="bbyrns54" userId="S::bbyrns54@scol.qc.ca::cdca91c5-c7cf-422f-80c6-ebc72008453d" providerId="AD" clId="Web-{579DD69C-8157-0F44-4D8A-5A27E368272E}" dt="2022-02-15T16:34:31.956" v="31"/>
          <ac:spMkLst>
            <pc:docMk/>
            <pc:sldMk cId="4216853869" sldId="258"/>
            <ac:spMk id="9" creationId="{2B566528-1B12-4246-9431-5C2D7D081168}"/>
          </ac:spMkLst>
        </pc:spChg>
        <pc:grpChg chg="add">
          <ac:chgData name="bbyrns54" userId="S::bbyrns54@scol.qc.ca::cdca91c5-c7cf-422f-80c6-ebc72008453d" providerId="AD" clId="Web-{579DD69C-8157-0F44-4D8A-5A27E368272E}" dt="2022-02-15T16:34:31.956" v="31"/>
          <ac:grpSpMkLst>
            <pc:docMk/>
            <pc:sldMk cId="4216853869" sldId="258"/>
            <ac:grpSpMk id="11" creationId="{828A5161-06F1-46CF-8AD7-844680A59E13}"/>
          </ac:grpSpMkLst>
        </pc:grpChg>
        <pc:grpChg chg="add">
          <ac:chgData name="bbyrns54" userId="S::bbyrns54@scol.qc.ca::cdca91c5-c7cf-422f-80c6-ebc72008453d" providerId="AD" clId="Web-{579DD69C-8157-0F44-4D8A-5A27E368272E}" dt="2022-02-15T16:34:31.956" v="31"/>
          <ac:grpSpMkLst>
            <pc:docMk/>
            <pc:sldMk cId="4216853869" sldId="258"/>
            <ac:grpSpMk id="15" creationId="{5995D10D-E9C9-47DB-AE7E-801FEF38F5C9}"/>
          </ac:grpSpMkLst>
        </pc:grpChg>
        <pc:picChg chg="add mod">
          <ac:chgData name="bbyrns54" userId="S::bbyrns54@scol.qc.ca::cdca91c5-c7cf-422f-80c6-ebc72008453d" providerId="AD" clId="Web-{579DD69C-8157-0F44-4D8A-5A27E368272E}" dt="2022-02-15T16:34:31.956" v="31"/>
          <ac:picMkLst>
            <pc:docMk/>
            <pc:sldMk cId="4216853869" sldId="258"/>
            <ac:picMk id="3" creationId="{EA201D7A-D6F7-4502-804C-E7D1A45A4E1D}"/>
          </ac:picMkLst>
        </pc:picChg>
      </pc:sldChg>
      <pc:sldChg chg="addSp delSp modSp new mod setBg">
        <pc:chgData name="bbyrns54" userId="S::bbyrns54@scol.qc.ca::cdca91c5-c7cf-422f-80c6-ebc72008453d" providerId="AD" clId="Web-{579DD69C-8157-0F44-4D8A-5A27E368272E}" dt="2022-02-15T16:36:58.162" v="55"/>
        <pc:sldMkLst>
          <pc:docMk/>
          <pc:sldMk cId="2582207481" sldId="259"/>
        </pc:sldMkLst>
        <pc:spChg chg="del">
          <ac:chgData name="bbyrns54" userId="S::bbyrns54@scol.qc.ca::cdca91c5-c7cf-422f-80c6-ebc72008453d" providerId="AD" clId="Web-{579DD69C-8157-0F44-4D8A-5A27E368272E}" dt="2022-02-15T16:35:03.144" v="34"/>
          <ac:spMkLst>
            <pc:docMk/>
            <pc:sldMk cId="2582207481" sldId="259"/>
            <ac:spMk id="2" creationId="{C86E2CD5-B8B5-41F3-AE00-B9286FCD8612}"/>
          </ac:spMkLst>
        </pc:spChg>
        <pc:spChg chg="del">
          <ac:chgData name="bbyrns54" userId="S::bbyrns54@scol.qc.ca::cdca91c5-c7cf-422f-80c6-ebc72008453d" providerId="AD" clId="Web-{579DD69C-8157-0F44-4D8A-5A27E368272E}" dt="2022-02-15T16:35:05.582" v="35"/>
          <ac:spMkLst>
            <pc:docMk/>
            <pc:sldMk cId="2582207481" sldId="259"/>
            <ac:spMk id="3" creationId="{E9413234-7B40-4634-98DB-C53E87CE9687}"/>
          </ac:spMkLst>
        </pc:spChg>
        <pc:spChg chg="add mod">
          <ac:chgData name="bbyrns54" userId="S::bbyrns54@scol.qc.ca::cdca91c5-c7cf-422f-80c6-ebc72008453d" providerId="AD" clId="Web-{579DD69C-8157-0F44-4D8A-5A27E368272E}" dt="2022-02-15T16:36:58.162" v="55"/>
          <ac:spMkLst>
            <pc:docMk/>
            <pc:sldMk cId="2582207481" sldId="259"/>
            <ac:spMk id="4" creationId="{1E323B5B-B676-4D0C-B663-89B0EEECE8B7}"/>
          </ac:spMkLst>
        </pc:spChg>
        <pc:spChg chg="add mod">
          <ac:chgData name="bbyrns54" userId="S::bbyrns54@scol.qc.ca::cdca91c5-c7cf-422f-80c6-ebc72008453d" providerId="AD" clId="Web-{579DD69C-8157-0F44-4D8A-5A27E368272E}" dt="2022-02-15T16:36:58.162" v="55"/>
          <ac:spMkLst>
            <pc:docMk/>
            <pc:sldMk cId="2582207481" sldId="259"/>
            <ac:spMk id="5" creationId="{EDD9B2FC-A03B-4ABB-9927-EEEC71164BE1}"/>
          </ac:spMkLst>
        </pc:spChg>
        <pc:spChg chg="add">
          <ac:chgData name="bbyrns54" userId="S::bbyrns54@scol.qc.ca::cdca91c5-c7cf-422f-80c6-ebc72008453d" providerId="AD" clId="Web-{579DD69C-8157-0F44-4D8A-5A27E368272E}" dt="2022-02-15T16:36:58.162" v="55"/>
          <ac:spMkLst>
            <pc:docMk/>
            <pc:sldMk cId="2582207481" sldId="259"/>
            <ac:spMk id="11" creationId="{F821940F-7A1D-4ACC-85B4-A932898ABB37}"/>
          </ac:spMkLst>
        </pc:spChg>
        <pc:spChg chg="add">
          <ac:chgData name="bbyrns54" userId="S::bbyrns54@scol.qc.ca::cdca91c5-c7cf-422f-80c6-ebc72008453d" providerId="AD" clId="Web-{579DD69C-8157-0F44-4D8A-5A27E368272E}" dt="2022-02-15T16:36:58.162" v="55"/>
          <ac:spMkLst>
            <pc:docMk/>
            <pc:sldMk cId="2582207481" sldId="259"/>
            <ac:spMk id="13" creationId="{16674508-81D3-48CF-96BF-7FC60EAA572A}"/>
          </ac:spMkLst>
        </pc:spChg>
        <pc:picChg chg="add mod">
          <ac:chgData name="bbyrns54" userId="S::bbyrns54@scol.qc.ca::cdca91c5-c7cf-422f-80c6-ebc72008453d" providerId="AD" clId="Web-{579DD69C-8157-0F44-4D8A-5A27E368272E}" dt="2022-02-15T16:36:58.162" v="55"/>
          <ac:picMkLst>
            <pc:docMk/>
            <pc:sldMk cId="2582207481" sldId="259"/>
            <ac:picMk id="6" creationId="{0C3FF3AA-72A4-40CF-A4BA-A456B5328FBE}"/>
          </ac:picMkLst>
        </pc:picChg>
      </pc:sldChg>
      <pc:sldChg chg="addSp delSp modSp new mod setBg">
        <pc:chgData name="bbyrns54" userId="S::bbyrns54@scol.qc.ca::cdca91c5-c7cf-422f-80c6-ebc72008453d" providerId="AD" clId="Web-{579DD69C-8157-0F44-4D8A-5A27E368272E}" dt="2022-02-15T16:44:18.328" v="85"/>
        <pc:sldMkLst>
          <pc:docMk/>
          <pc:sldMk cId="1710712613" sldId="260"/>
        </pc:sldMkLst>
        <pc:spChg chg="del">
          <ac:chgData name="bbyrns54" userId="S::bbyrns54@scol.qc.ca::cdca91c5-c7cf-422f-80c6-ebc72008453d" providerId="AD" clId="Web-{579DD69C-8157-0F44-4D8A-5A27E368272E}" dt="2022-02-15T16:37:17.350" v="57"/>
          <ac:spMkLst>
            <pc:docMk/>
            <pc:sldMk cId="1710712613" sldId="260"/>
            <ac:spMk id="2" creationId="{4F3B8D6B-3DFD-48B3-85E6-0E46A98A7873}"/>
          </ac:spMkLst>
        </pc:spChg>
        <pc:spChg chg="del">
          <ac:chgData name="bbyrns54" userId="S::bbyrns54@scol.qc.ca::cdca91c5-c7cf-422f-80c6-ebc72008453d" providerId="AD" clId="Web-{579DD69C-8157-0F44-4D8A-5A27E368272E}" dt="2022-02-15T16:37:19.147" v="58"/>
          <ac:spMkLst>
            <pc:docMk/>
            <pc:sldMk cId="1710712613" sldId="260"/>
            <ac:spMk id="3" creationId="{10C991B8-1540-4136-A584-27F56B443A25}"/>
          </ac:spMkLst>
        </pc:spChg>
        <pc:spChg chg="add mod">
          <ac:chgData name="bbyrns54" userId="S::bbyrns54@scol.qc.ca::cdca91c5-c7cf-422f-80c6-ebc72008453d" providerId="AD" clId="Web-{579DD69C-8157-0F44-4D8A-5A27E368272E}" dt="2022-02-15T16:44:18.328" v="85"/>
          <ac:spMkLst>
            <pc:docMk/>
            <pc:sldMk cId="1710712613" sldId="260"/>
            <ac:spMk id="4" creationId="{B48408E7-39C1-4B3C-9F65-25B3C0ECEE49}"/>
          </ac:spMkLst>
        </pc:spChg>
        <pc:spChg chg="add mod">
          <ac:chgData name="bbyrns54" userId="S::bbyrns54@scol.qc.ca::cdca91c5-c7cf-422f-80c6-ebc72008453d" providerId="AD" clId="Web-{579DD69C-8157-0F44-4D8A-5A27E368272E}" dt="2022-02-15T16:44:18.328" v="85"/>
          <ac:spMkLst>
            <pc:docMk/>
            <pc:sldMk cId="1710712613" sldId="260"/>
            <ac:spMk id="5" creationId="{41AF5B02-3EBF-47F7-8783-882C839C2890}"/>
          </ac:spMkLst>
        </pc:spChg>
        <pc:spChg chg="add">
          <ac:chgData name="bbyrns54" userId="S::bbyrns54@scol.qc.ca::cdca91c5-c7cf-422f-80c6-ebc72008453d" providerId="AD" clId="Web-{579DD69C-8157-0F44-4D8A-5A27E368272E}" dt="2022-02-15T16:44:18.328" v="85"/>
          <ac:spMkLst>
            <pc:docMk/>
            <pc:sldMk cId="1710712613" sldId="260"/>
            <ac:spMk id="11" creationId="{2B566528-1B12-4246-9431-5C2D7D081168}"/>
          </ac:spMkLst>
        </pc:spChg>
        <pc:grpChg chg="add">
          <ac:chgData name="bbyrns54" userId="S::bbyrns54@scol.qc.ca::cdca91c5-c7cf-422f-80c6-ebc72008453d" providerId="AD" clId="Web-{579DD69C-8157-0F44-4D8A-5A27E368272E}" dt="2022-02-15T16:44:18.328" v="85"/>
          <ac:grpSpMkLst>
            <pc:docMk/>
            <pc:sldMk cId="1710712613" sldId="260"/>
            <ac:grpSpMk id="13" creationId="{828A5161-06F1-46CF-8AD7-844680A59E13}"/>
          </ac:grpSpMkLst>
        </pc:grpChg>
        <pc:grpChg chg="add">
          <ac:chgData name="bbyrns54" userId="S::bbyrns54@scol.qc.ca::cdca91c5-c7cf-422f-80c6-ebc72008453d" providerId="AD" clId="Web-{579DD69C-8157-0F44-4D8A-5A27E368272E}" dt="2022-02-15T16:44:18.328" v="85"/>
          <ac:grpSpMkLst>
            <pc:docMk/>
            <pc:sldMk cId="1710712613" sldId="260"/>
            <ac:grpSpMk id="17" creationId="{5995D10D-E9C9-47DB-AE7E-801FEF38F5C9}"/>
          </ac:grpSpMkLst>
        </pc:grpChg>
        <pc:picChg chg="add mod">
          <ac:chgData name="bbyrns54" userId="S::bbyrns54@scol.qc.ca::cdca91c5-c7cf-422f-80c6-ebc72008453d" providerId="AD" clId="Web-{579DD69C-8157-0F44-4D8A-5A27E368272E}" dt="2022-02-15T16:44:18.328" v="85"/>
          <ac:picMkLst>
            <pc:docMk/>
            <pc:sldMk cId="1710712613" sldId="260"/>
            <ac:picMk id="6" creationId="{A6254DFB-AB52-4812-A363-04BBDBA04B71}"/>
          </ac:picMkLst>
        </pc:picChg>
      </pc:sldChg>
      <pc:sldChg chg="addSp delSp modSp new mod setBg">
        <pc:chgData name="bbyrns54" userId="S::bbyrns54@scol.qc.ca::cdca91c5-c7cf-422f-80c6-ebc72008453d" providerId="AD" clId="Web-{579DD69C-8157-0F44-4D8A-5A27E368272E}" dt="2022-02-15T16:49:31.896" v="148"/>
        <pc:sldMkLst>
          <pc:docMk/>
          <pc:sldMk cId="975921113" sldId="261"/>
        </pc:sldMkLst>
        <pc:spChg chg="del">
          <ac:chgData name="bbyrns54" userId="S::bbyrns54@scol.qc.ca::cdca91c5-c7cf-422f-80c6-ebc72008453d" providerId="AD" clId="Web-{579DD69C-8157-0F44-4D8A-5A27E368272E}" dt="2022-02-15T16:44:26.250" v="87"/>
          <ac:spMkLst>
            <pc:docMk/>
            <pc:sldMk cId="975921113" sldId="261"/>
            <ac:spMk id="2" creationId="{02A31820-D772-4EAD-919E-D90FCE6472D3}"/>
          </ac:spMkLst>
        </pc:spChg>
        <pc:spChg chg="del mod">
          <ac:chgData name="bbyrns54" userId="S::bbyrns54@scol.qc.ca::cdca91c5-c7cf-422f-80c6-ebc72008453d" providerId="AD" clId="Web-{579DD69C-8157-0F44-4D8A-5A27E368272E}" dt="2022-02-15T16:44:31.265" v="89"/>
          <ac:spMkLst>
            <pc:docMk/>
            <pc:sldMk cId="975921113" sldId="261"/>
            <ac:spMk id="3" creationId="{33EA38A7-4CBB-492D-8107-A53D929F1F52}"/>
          </ac:spMkLst>
        </pc:spChg>
        <pc:spChg chg="add mod">
          <ac:chgData name="bbyrns54" userId="S::bbyrns54@scol.qc.ca::cdca91c5-c7cf-422f-80c6-ebc72008453d" providerId="AD" clId="Web-{579DD69C-8157-0F44-4D8A-5A27E368272E}" dt="2022-02-15T16:49:31.896" v="148"/>
          <ac:spMkLst>
            <pc:docMk/>
            <pc:sldMk cId="975921113" sldId="261"/>
            <ac:spMk id="4" creationId="{D1351EF3-33A9-4D13-BF53-D444F81DC0FC}"/>
          </ac:spMkLst>
        </pc:spChg>
        <pc:spChg chg="add mod">
          <ac:chgData name="bbyrns54" userId="S::bbyrns54@scol.qc.ca::cdca91c5-c7cf-422f-80c6-ebc72008453d" providerId="AD" clId="Web-{579DD69C-8157-0F44-4D8A-5A27E368272E}" dt="2022-02-15T16:49:31.896" v="148"/>
          <ac:spMkLst>
            <pc:docMk/>
            <pc:sldMk cId="975921113" sldId="261"/>
            <ac:spMk id="5" creationId="{6FC89251-0BF4-479A-9FF7-CE8AB9659679}"/>
          </ac:spMkLst>
        </pc:spChg>
        <pc:spChg chg="add">
          <ac:chgData name="bbyrns54" userId="S::bbyrns54@scol.qc.ca::cdca91c5-c7cf-422f-80c6-ebc72008453d" providerId="AD" clId="Web-{579DD69C-8157-0F44-4D8A-5A27E368272E}" dt="2022-02-15T16:49:31.896" v="148"/>
          <ac:spMkLst>
            <pc:docMk/>
            <pc:sldMk cId="975921113" sldId="261"/>
            <ac:spMk id="11" creationId="{3CD9DF72-87A3-404E-A828-84CBF11A8303}"/>
          </ac:spMkLst>
        </pc:spChg>
        <pc:picChg chg="add mod ord">
          <ac:chgData name="bbyrns54" userId="S::bbyrns54@scol.qc.ca::cdca91c5-c7cf-422f-80c6-ebc72008453d" providerId="AD" clId="Web-{579DD69C-8157-0F44-4D8A-5A27E368272E}" dt="2022-02-15T16:49:31.896" v="148"/>
          <ac:picMkLst>
            <pc:docMk/>
            <pc:sldMk cId="975921113" sldId="261"/>
            <ac:picMk id="6" creationId="{031609BA-21D4-47BB-804A-E319FADBDC72}"/>
          </ac:picMkLst>
        </pc:picChg>
        <pc:cxnChg chg="add">
          <ac:chgData name="bbyrns54" userId="S::bbyrns54@scol.qc.ca::cdca91c5-c7cf-422f-80c6-ebc72008453d" providerId="AD" clId="Web-{579DD69C-8157-0F44-4D8A-5A27E368272E}" dt="2022-02-15T16:49:31.896" v="148"/>
          <ac:cxnSpMkLst>
            <pc:docMk/>
            <pc:sldMk cId="975921113" sldId="261"/>
            <ac:cxnSpMk id="13" creationId="{20E3A342-4D61-4E3F-AF90-1AB42AEB96CC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714B37D-BB03-4651-9427-FAD522D66CE0}"/>
              </a:ext>
            </a:extLst>
          </p:cNvPr>
          <p:cNvSpPr txBox="1"/>
          <p:nvPr/>
        </p:nvSpPr>
        <p:spPr>
          <a:xfrm>
            <a:off x="4293079" y="454325"/>
            <a:ext cx="360584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 err="1">
                <a:cs typeface="Calibri"/>
              </a:rPr>
              <a:t>Spoutnik</a:t>
            </a:r>
            <a:endParaRPr lang="en-US" sz="3600">
              <a:cs typeface="Calibri"/>
            </a:endParaRPr>
          </a:p>
          <a:p>
            <a:pPr algn="ctr"/>
            <a:r>
              <a:rPr lang="en-US" sz="3600" dirty="0">
                <a:cs typeface="Calibri"/>
              </a:rPr>
              <a:t>Fait par Beverly 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DA3CC8D0-1E9A-497A-BF89-1E873063A4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16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A353D-0D02-454C-94CB-648C1E5F560C}"/>
              </a:ext>
            </a:extLst>
          </p:cNvPr>
          <p:cNvSpPr txBox="1"/>
          <p:nvPr/>
        </p:nvSpPr>
        <p:spPr>
          <a:xfrm>
            <a:off x="709448" y="1913950"/>
            <a:ext cx="4204137" cy="134275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>
                <a:latin typeface="+mj-lt"/>
                <a:ea typeface="+mj-ea"/>
                <a:cs typeface="+mj-cs"/>
              </a:rPr>
              <a:t>Quoi?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A96EB79-1C9B-485E-A025-AA1348C094A6}"/>
              </a:ext>
            </a:extLst>
          </p:cNvPr>
          <p:cNvSpPr txBox="1"/>
          <p:nvPr/>
        </p:nvSpPr>
        <p:spPr>
          <a:xfrm>
            <a:off x="525516" y="3417573"/>
            <a:ext cx="4593021" cy="261983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Spoutnik est une famille de satellites lancés par l'URSS. Spoutnik 1, est le premier engin placé en orbite autour de la Terre et marque le début de l'ère spatiale.</a:t>
            </a:r>
          </a:p>
        </p:txBody>
      </p:sp>
    </p:spTree>
    <p:extLst>
      <p:ext uri="{BB962C8B-B14F-4D97-AF65-F5344CB8AC3E}">
        <p14:creationId xmlns:p14="http://schemas.microsoft.com/office/powerpoint/2010/main" val="1883886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E7EB3A-1B84-4DB3-A0DA-967B141A0D34}"/>
              </a:ext>
            </a:extLst>
          </p:cNvPr>
          <p:cNvSpPr txBox="1"/>
          <p:nvPr/>
        </p:nvSpPr>
        <p:spPr>
          <a:xfrm>
            <a:off x="643467" y="321734"/>
            <a:ext cx="10905066" cy="113573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Pays?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B5E6BD-903E-45C4-BF81-AB7D437DD5A5}"/>
              </a:ext>
            </a:extLst>
          </p:cNvPr>
          <p:cNvSpPr txBox="1"/>
          <p:nvPr/>
        </p:nvSpPr>
        <p:spPr>
          <a:xfrm>
            <a:off x="643469" y="1782981"/>
            <a:ext cx="4008384" cy="439398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 Lancés par l'URSS qui est de Russie.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A201D7A-D6F7-4502-804C-E7D1A45A4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320" y="1879523"/>
            <a:ext cx="6253212" cy="416880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16853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323B5B-B676-4D0C-B663-89B0EEECE8B7}"/>
              </a:ext>
            </a:extLst>
          </p:cNvPr>
          <p:cNvSpPr txBox="1"/>
          <p:nvPr/>
        </p:nvSpPr>
        <p:spPr>
          <a:xfrm>
            <a:off x="1137034" y="609600"/>
            <a:ext cx="4784796" cy="133084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Quand?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D9B2FC-A03B-4ABB-9927-EEEC71164BE1}"/>
              </a:ext>
            </a:extLst>
          </p:cNvPr>
          <p:cNvSpPr txBox="1"/>
          <p:nvPr/>
        </p:nvSpPr>
        <p:spPr>
          <a:xfrm>
            <a:off x="1137034" y="2194102"/>
            <a:ext cx="4438036" cy="390858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Spoutnik 1, lancé le 4 octobre 1957.</a:t>
            </a:r>
          </a:p>
        </p:txBody>
      </p:sp>
      <p:pic>
        <p:nvPicPr>
          <p:cNvPr id="6" name="Picture 6" descr="A picture containing satellite, transport&#10;&#10;Description automatically generated">
            <a:extLst>
              <a:ext uri="{FF2B5EF4-FFF2-40B4-BE49-F238E27FC236}">
                <a16:creationId xmlns:a16="http://schemas.microsoft.com/office/drawing/2014/main" id="{0C3FF3AA-72A4-40CF-A4BA-A456B5328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610" y="817932"/>
            <a:ext cx="4737650" cy="524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07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8408E7-39C1-4B3C-9F65-25B3C0ECEE49}"/>
              </a:ext>
            </a:extLst>
          </p:cNvPr>
          <p:cNvSpPr txBox="1"/>
          <p:nvPr/>
        </p:nvSpPr>
        <p:spPr>
          <a:xfrm>
            <a:off x="643467" y="321734"/>
            <a:ext cx="10905066" cy="113573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Agence?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AF5B02-3EBF-47F7-8783-882C839C2890}"/>
              </a:ext>
            </a:extLst>
          </p:cNvPr>
          <p:cNvSpPr txBox="1"/>
          <p:nvPr/>
        </p:nvSpPr>
        <p:spPr>
          <a:xfrm>
            <a:off x="643469" y="1782981"/>
            <a:ext cx="4008384" cy="439398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L'agence est Roscosmos.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A6254DFB-AB52-4812-A363-04BBDBA04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320" y="1986349"/>
            <a:ext cx="6253212" cy="395515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10712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picture containing outdoor, satellite, mountain, transport&#10;&#10;Description automatically generated">
            <a:extLst>
              <a:ext uri="{FF2B5EF4-FFF2-40B4-BE49-F238E27FC236}">
                <a16:creationId xmlns:a16="http://schemas.microsoft.com/office/drawing/2014/main" id="{031609BA-21D4-47BB-804A-E319FADBDC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5" r="6132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351EF3-33A9-4D13-BF53-D444F81DC0FC}"/>
              </a:ext>
            </a:extLst>
          </p:cNvPr>
          <p:cNvSpPr txBox="1"/>
          <p:nvPr/>
        </p:nvSpPr>
        <p:spPr>
          <a:xfrm>
            <a:off x="709448" y="1913950"/>
            <a:ext cx="4204137" cy="134275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>
                <a:latin typeface="+mj-lt"/>
                <a:ea typeface="+mj-ea"/>
                <a:cs typeface="+mj-cs"/>
              </a:rPr>
              <a:t>À retenir?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FC89251-0BF4-479A-9FF7-CE8AB9659679}"/>
              </a:ext>
            </a:extLst>
          </p:cNvPr>
          <p:cNvSpPr txBox="1"/>
          <p:nvPr/>
        </p:nvSpPr>
        <p:spPr>
          <a:xfrm>
            <a:off x="525516" y="3417573"/>
            <a:ext cx="4593021" cy="261983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Conçue par l'ingénieur Sergueï Korolev. Il s'agissait d'une sphère de 58 cm de diamètre et d'une masse de 83,6 kg. Satellisé sur une orbite elliptique à une altitude comprise entre 230 et 950 km, il tournait autour de la Terre en environ 98 minutes.</a:t>
            </a:r>
            <a:endParaRPr lang="en-US" u="sng"/>
          </a:p>
        </p:txBody>
      </p:sp>
    </p:spTree>
    <p:extLst>
      <p:ext uri="{BB962C8B-B14F-4D97-AF65-F5344CB8AC3E}">
        <p14:creationId xmlns:p14="http://schemas.microsoft.com/office/powerpoint/2010/main" val="975921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100</cp:revision>
  <dcterms:created xsi:type="dcterms:W3CDTF">2022-02-07T20:48:57Z</dcterms:created>
  <dcterms:modified xsi:type="dcterms:W3CDTF">2022-02-15T16:49:36Z</dcterms:modified>
</cp:coreProperties>
</file>