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B389DD-5B70-4DDB-8603-D35FD6B92FFC}" v="1037" dt="2022-01-07T21:24:41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CB389DD-5B70-4DDB-8603-D35FD6B92FFC}"/>
    <pc:docChg chg="modSld">
      <pc:chgData name="" userId="" providerId="" clId="Web-{0CB389DD-5B70-4DDB-8603-D35FD6B92FFC}" dt="2022-01-07T19:05:49.302" v="1"/>
      <pc:docMkLst>
        <pc:docMk/>
      </pc:docMkLst>
      <pc:sldChg chg="delSp">
        <pc:chgData name="" userId="" providerId="" clId="Web-{0CB389DD-5B70-4DDB-8603-D35FD6B92FFC}" dt="2022-01-07T19:05:49.302" v="1"/>
        <pc:sldMkLst>
          <pc:docMk/>
          <pc:sldMk cId="109857222" sldId="256"/>
        </pc:sldMkLst>
        <pc:spChg chg="del">
          <ac:chgData name="" userId="" providerId="" clId="Web-{0CB389DD-5B70-4DDB-8603-D35FD6B92FFC}" dt="2022-01-07T19:05:49.302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" userId="" providerId="" clId="Web-{0CB389DD-5B70-4DDB-8603-D35FD6B92FFC}" dt="2022-01-07T19:05:49.302" v="1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bbyrns54" userId="S::bbyrns54@scol.qc.ca::cdca91c5-c7cf-422f-80c6-ebc72008453d" providerId="AD" clId="Web-{0CB389DD-5B70-4DDB-8603-D35FD6B92FFC}"/>
    <pc:docChg chg="addSld modSld">
      <pc:chgData name="bbyrns54" userId="S::bbyrns54@scol.qc.ca::cdca91c5-c7cf-422f-80c6-ebc72008453d" providerId="AD" clId="Web-{0CB389DD-5B70-4DDB-8603-D35FD6B92FFC}" dt="2022-01-07T21:24:41.492" v="675" actId="1076"/>
      <pc:docMkLst>
        <pc:docMk/>
      </pc:docMkLst>
      <pc:sldChg chg="addSp delSp modSp">
        <pc:chgData name="bbyrns54" userId="S::bbyrns54@scol.qc.ca::cdca91c5-c7cf-422f-80c6-ebc72008453d" providerId="AD" clId="Web-{0CB389DD-5B70-4DDB-8603-D35FD6B92FFC}" dt="2022-01-07T19:09:40.445" v="80" actId="1076"/>
        <pc:sldMkLst>
          <pc:docMk/>
          <pc:sldMk cId="109857222" sldId="256"/>
        </pc:sldMkLst>
        <pc:spChg chg="add mod">
          <ac:chgData name="bbyrns54" userId="S::bbyrns54@scol.qc.ca::cdca91c5-c7cf-422f-80c6-ebc72008453d" providerId="AD" clId="Web-{0CB389DD-5B70-4DDB-8603-D35FD6B92FFC}" dt="2022-01-07T19:09:40.445" v="80" actId="1076"/>
          <ac:spMkLst>
            <pc:docMk/>
            <pc:sldMk cId="109857222" sldId="256"/>
            <ac:spMk id="4" creationId="{FEF7825A-1835-4498-B8D2-145BEACCF726}"/>
          </ac:spMkLst>
        </pc:spChg>
        <pc:spChg chg="add del mod">
          <ac:chgData name="bbyrns54" userId="S::bbyrns54@scol.qc.ca::cdca91c5-c7cf-422f-80c6-ebc72008453d" providerId="AD" clId="Web-{0CB389DD-5B70-4DDB-8603-D35FD6B92FFC}" dt="2022-01-07T19:07:38.897" v="19"/>
          <ac:spMkLst>
            <pc:docMk/>
            <pc:sldMk cId="109857222" sldId="256"/>
            <ac:spMk id="5" creationId="{D0558F38-C385-4B88-BF4A-124A1F5A7B4C}"/>
          </ac:spMkLst>
        </pc:spChg>
      </pc:sldChg>
      <pc:sldChg chg="addSp delSp modSp new">
        <pc:chgData name="bbyrns54" userId="S::bbyrns54@scol.qc.ca::cdca91c5-c7cf-422f-80c6-ebc72008453d" providerId="AD" clId="Web-{0CB389DD-5B70-4DDB-8603-D35FD6B92FFC}" dt="2022-01-07T21:24:41.492" v="675" actId="1076"/>
        <pc:sldMkLst>
          <pc:docMk/>
          <pc:sldMk cId="913253773" sldId="257"/>
        </pc:sldMkLst>
        <pc:spChg chg="add mod">
          <ac:chgData name="bbyrns54" userId="S::bbyrns54@scol.qc.ca::cdca91c5-c7cf-422f-80c6-ebc72008453d" providerId="AD" clId="Web-{0CB389DD-5B70-4DDB-8603-D35FD6B92FFC}" dt="2022-01-07T21:08:41.134" v="518" actId="1076"/>
          <ac:spMkLst>
            <pc:docMk/>
            <pc:sldMk cId="913253773" sldId="257"/>
            <ac:spMk id="2" creationId="{22BC5244-A935-49C1-B0A8-77C851334F0A}"/>
          </ac:spMkLst>
        </pc:spChg>
        <pc:spChg chg="del">
          <ac:chgData name="bbyrns54" userId="S::bbyrns54@scol.qc.ca::cdca91c5-c7cf-422f-80c6-ebc72008453d" providerId="AD" clId="Web-{0CB389DD-5B70-4DDB-8603-D35FD6B92FFC}" dt="2022-01-07T19:09:56.852" v="82"/>
          <ac:spMkLst>
            <pc:docMk/>
            <pc:sldMk cId="913253773" sldId="257"/>
            <ac:spMk id="2" creationId="{B3CE15CE-68F9-4E32-915B-D131D0DEE423}"/>
          </ac:spMkLst>
        </pc:spChg>
        <pc:spChg chg="add mod">
          <ac:chgData name="bbyrns54" userId="S::bbyrns54@scol.qc.ca::cdca91c5-c7cf-422f-80c6-ebc72008453d" providerId="AD" clId="Web-{0CB389DD-5B70-4DDB-8603-D35FD6B92FFC}" dt="2022-01-07T21:13:49.204" v="553" actId="1076"/>
          <ac:spMkLst>
            <pc:docMk/>
            <pc:sldMk cId="913253773" sldId="257"/>
            <ac:spMk id="3" creationId="{9E3559AF-22AB-4302-B5C0-47E9EA507929}"/>
          </ac:spMkLst>
        </pc:spChg>
        <pc:spChg chg="del">
          <ac:chgData name="bbyrns54" userId="S::bbyrns54@scol.qc.ca::cdca91c5-c7cf-422f-80c6-ebc72008453d" providerId="AD" clId="Web-{0CB389DD-5B70-4DDB-8603-D35FD6B92FFC}" dt="2022-01-07T19:09:58.461" v="83"/>
          <ac:spMkLst>
            <pc:docMk/>
            <pc:sldMk cId="913253773" sldId="257"/>
            <ac:spMk id="3" creationId="{AD9FF910-2CEB-49E5-B0AE-72E6A2BC1668}"/>
          </ac:spMkLst>
        </pc:spChg>
        <pc:spChg chg="add del">
          <ac:chgData name="bbyrns54" userId="S::bbyrns54@scol.qc.ca::cdca91c5-c7cf-422f-80c6-ebc72008453d" providerId="AD" clId="Web-{0CB389DD-5B70-4DDB-8603-D35FD6B92FFC}" dt="2022-01-07T19:11:40.040" v="86"/>
          <ac:spMkLst>
            <pc:docMk/>
            <pc:sldMk cId="913253773" sldId="257"/>
            <ac:spMk id="4" creationId="{01FF8874-A396-48D4-9725-FBFE1003BE97}"/>
          </ac:spMkLst>
        </pc:spChg>
        <pc:spChg chg="add mod">
          <ac:chgData name="bbyrns54" userId="S::bbyrns54@scol.qc.ca::cdca91c5-c7cf-422f-80c6-ebc72008453d" providerId="AD" clId="Web-{0CB389DD-5B70-4DDB-8603-D35FD6B92FFC}" dt="2022-01-07T21:10:16.307" v="536" actId="1076"/>
          <ac:spMkLst>
            <pc:docMk/>
            <pc:sldMk cId="913253773" sldId="257"/>
            <ac:spMk id="4" creationId="{F9BA96A8-E0A1-4EB6-A864-D2223F74D39D}"/>
          </ac:spMkLst>
        </pc:spChg>
        <pc:spChg chg="add mod">
          <ac:chgData name="bbyrns54" userId="S::bbyrns54@scol.qc.ca::cdca91c5-c7cf-422f-80c6-ebc72008453d" providerId="AD" clId="Web-{0CB389DD-5B70-4DDB-8603-D35FD6B92FFC}" dt="2022-01-07T19:15:43.746" v="101" actId="1076"/>
          <ac:spMkLst>
            <pc:docMk/>
            <pc:sldMk cId="913253773" sldId="257"/>
            <ac:spMk id="5" creationId="{056C93B9-CBB3-4FE8-88EF-3FF80DB1C2CF}"/>
          </ac:spMkLst>
        </pc:spChg>
        <pc:spChg chg="add mod">
          <ac:chgData name="bbyrns54" userId="S::bbyrns54@scol.qc.ca::cdca91c5-c7cf-422f-80c6-ebc72008453d" providerId="AD" clId="Web-{0CB389DD-5B70-4DDB-8603-D35FD6B92FFC}" dt="2022-01-07T21:24:41.492" v="675" actId="1076"/>
          <ac:spMkLst>
            <pc:docMk/>
            <pc:sldMk cId="913253773" sldId="257"/>
            <ac:spMk id="6" creationId="{4CA71009-B2BB-4198-8BAC-AEA80BBDD3DA}"/>
          </ac:spMkLst>
        </pc:spChg>
        <pc:spChg chg="add mod">
          <ac:chgData name="bbyrns54" userId="S::bbyrns54@scol.qc.ca::cdca91c5-c7cf-422f-80c6-ebc72008453d" providerId="AD" clId="Web-{0CB389DD-5B70-4DDB-8603-D35FD6B92FFC}" dt="2022-01-07T21:23:47.711" v="660" actId="1076"/>
          <ac:spMkLst>
            <pc:docMk/>
            <pc:sldMk cId="913253773" sldId="257"/>
            <ac:spMk id="7" creationId="{15CDDA5C-7AA7-4F3E-8A1D-3059F767409F}"/>
          </ac:spMkLst>
        </pc:spChg>
        <pc:spChg chg="add del">
          <ac:chgData name="bbyrns54" userId="S::bbyrns54@scol.qc.ca::cdca91c5-c7cf-422f-80c6-ebc72008453d" providerId="AD" clId="Web-{0CB389DD-5B70-4DDB-8603-D35FD6B92FFC}" dt="2022-01-07T19:14:37.339" v="91"/>
          <ac:spMkLst>
            <pc:docMk/>
            <pc:sldMk cId="913253773" sldId="257"/>
            <ac:spMk id="7" creationId="{7973FA7B-9605-47AA-B806-8FE117C2406C}"/>
          </ac:spMkLst>
        </pc:spChg>
        <pc:spChg chg="add del">
          <ac:chgData name="bbyrns54" userId="S::bbyrns54@scol.qc.ca::cdca91c5-c7cf-422f-80c6-ebc72008453d" providerId="AD" clId="Web-{0CB389DD-5B70-4DDB-8603-D35FD6B92FFC}" dt="2022-01-07T19:15:48.027" v="103"/>
          <ac:spMkLst>
            <pc:docMk/>
            <pc:sldMk cId="913253773" sldId="257"/>
            <ac:spMk id="8" creationId="{A0E119F8-19EA-4428-9944-D509B5C250BE}"/>
          </ac:spMkLst>
        </pc:spChg>
        <pc:spChg chg="add mod">
          <ac:chgData name="bbyrns54" userId="S::bbyrns54@scol.qc.ca::cdca91c5-c7cf-422f-80c6-ebc72008453d" providerId="AD" clId="Web-{0CB389DD-5B70-4DDB-8603-D35FD6B92FFC}" dt="2022-01-07T21:22:38.944" v="637" actId="1076"/>
          <ac:spMkLst>
            <pc:docMk/>
            <pc:sldMk cId="913253773" sldId="257"/>
            <ac:spMk id="8" creationId="{A7F915A3-A1F0-482D-A752-7362D70DBBB3}"/>
          </ac:spMkLst>
        </pc:spChg>
        <pc:spChg chg="add mod">
          <ac:chgData name="bbyrns54" userId="S::bbyrns54@scol.qc.ca::cdca91c5-c7cf-422f-80c6-ebc72008453d" providerId="AD" clId="Web-{0CB389DD-5B70-4DDB-8603-D35FD6B92FFC}" dt="2022-01-07T19:16:38.825" v="114" actId="1076"/>
          <ac:spMkLst>
            <pc:docMk/>
            <pc:sldMk cId="913253773" sldId="257"/>
            <ac:spMk id="9" creationId="{B554FC6E-EE59-4FBD-8B48-1AD051F0D001}"/>
          </ac:spMkLst>
        </pc:spChg>
        <pc:spChg chg="add mod">
          <ac:chgData name="bbyrns54" userId="S::bbyrns54@scol.qc.ca::cdca91c5-c7cf-422f-80c6-ebc72008453d" providerId="AD" clId="Web-{0CB389DD-5B70-4DDB-8603-D35FD6B92FFC}" dt="2022-01-07T19:17:24.419" v="119" actId="20577"/>
          <ac:spMkLst>
            <pc:docMk/>
            <pc:sldMk cId="913253773" sldId="257"/>
            <ac:spMk id="10" creationId="{860DC67F-22AF-4244-9035-4FAC94EF8E86}"/>
          </ac:spMkLst>
        </pc:spChg>
        <pc:spChg chg="add del mod">
          <ac:chgData name="bbyrns54" userId="S::bbyrns54@scol.qc.ca::cdca91c5-c7cf-422f-80c6-ebc72008453d" providerId="AD" clId="Web-{0CB389DD-5B70-4DDB-8603-D35FD6B92FFC}" dt="2022-01-07T19:17:21.466" v="118"/>
          <ac:spMkLst>
            <pc:docMk/>
            <pc:sldMk cId="913253773" sldId="257"/>
            <ac:spMk id="11" creationId="{3730258C-DD3C-4AEA-A416-D2DD88CBADEF}"/>
          </ac:spMkLst>
        </pc:spChg>
        <pc:spChg chg="add mod">
          <ac:chgData name="bbyrns54" userId="S::bbyrns54@scol.qc.ca::cdca91c5-c7cf-422f-80c6-ebc72008453d" providerId="AD" clId="Web-{0CB389DD-5B70-4DDB-8603-D35FD6B92FFC}" dt="2022-01-07T19:17:30.826" v="121" actId="1076"/>
          <ac:spMkLst>
            <pc:docMk/>
            <pc:sldMk cId="913253773" sldId="257"/>
            <ac:spMk id="12" creationId="{D1EF856F-7904-4C45-856E-2A3C5C36E39C}"/>
          </ac:spMkLst>
        </pc:spChg>
        <pc:spChg chg="add mod">
          <ac:chgData name="bbyrns54" userId="S::bbyrns54@scol.qc.ca::cdca91c5-c7cf-422f-80c6-ebc72008453d" providerId="AD" clId="Web-{0CB389DD-5B70-4DDB-8603-D35FD6B92FFC}" dt="2022-01-07T19:18:06.420" v="131" actId="1076"/>
          <ac:spMkLst>
            <pc:docMk/>
            <pc:sldMk cId="913253773" sldId="257"/>
            <ac:spMk id="13" creationId="{278A6C84-1C4B-4325-B81D-8247F18E6952}"/>
          </ac:spMkLst>
        </pc:spChg>
        <pc:spChg chg="add mod">
          <ac:chgData name="bbyrns54" userId="S::bbyrns54@scol.qc.ca::cdca91c5-c7cf-422f-80c6-ebc72008453d" providerId="AD" clId="Web-{0CB389DD-5B70-4DDB-8603-D35FD6B92FFC}" dt="2022-01-07T19:18:10.514" v="132" actId="1076"/>
          <ac:spMkLst>
            <pc:docMk/>
            <pc:sldMk cId="913253773" sldId="257"/>
            <ac:spMk id="14" creationId="{EBDD8A40-CED2-4939-A940-B703892B312C}"/>
          </ac:spMkLst>
        </pc:spChg>
        <pc:spChg chg="add mod">
          <ac:chgData name="bbyrns54" userId="S::bbyrns54@scol.qc.ca::cdca91c5-c7cf-422f-80c6-ebc72008453d" providerId="AD" clId="Web-{0CB389DD-5B70-4DDB-8603-D35FD6B92FFC}" dt="2022-01-07T19:17:57.482" v="129" actId="1076"/>
          <ac:spMkLst>
            <pc:docMk/>
            <pc:sldMk cId="913253773" sldId="257"/>
            <ac:spMk id="15" creationId="{34267176-B0A9-4FE2-BEDC-AD6220A3DD7B}"/>
          </ac:spMkLst>
        </pc:spChg>
        <pc:spChg chg="add mod">
          <ac:chgData name="bbyrns54" userId="S::bbyrns54@scol.qc.ca::cdca91c5-c7cf-422f-80c6-ebc72008453d" providerId="AD" clId="Web-{0CB389DD-5B70-4DDB-8603-D35FD6B92FFC}" dt="2022-01-07T19:17:54.248" v="128" actId="1076"/>
          <ac:spMkLst>
            <pc:docMk/>
            <pc:sldMk cId="913253773" sldId="257"/>
            <ac:spMk id="16" creationId="{85898133-4252-4C68-8B70-6B790796A132}"/>
          </ac:spMkLst>
        </pc:spChg>
        <pc:spChg chg="add mod">
          <ac:chgData name="bbyrns54" userId="S::bbyrns54@scol.qc.ca::cdca91c5-c7cf-422f-80c6-ebc72008453d" providerId="AD" clId="Web-{0CB389DD-5B70-4DDB-8603-D35FD6B92FFC}" dt="2022-01-07T19:17:49.591" v="127" actId="1076"/>
          <ac:spMkLst>
            <pc:docMk/>
            <pc:sldMk cId="913253773" sldId="257"/>
            <ac:spMk id="17" creationId="{74D707F2-8CD5-402E-AC04-0070A1C776A0}"/>
          </ac:spMkLst>
        </pc:spChg>
        <pc:spChg chg="add del">
          <ac:chgData name="bbyrns54" userId="S::bbyrns54@scol.qc.ca::cdca91c5-c7cf-422f-80c6-ebc72008453d" providerId="AD" clId="Web-{0CB389DD-5B70-4DDB-8603-D35FD6B92FFC}" dt="2022-01-07T19:20:45.922" v="161"/>
          <ac:spMkLst>
            <pc:docMk/>
            <pc:sldMk cId="913253773" sldId="257"/>
            <ac:spMk id="18" creationId="{82B2FA83-CD24-45A3-8DC9-6E2BDF871A2C}"/>
          </ac:spMkLst>
        </pc:spChg>
        <pc:spChg chg="add mod">
          <ac:chgData name="bbyrns54" userId="S::bbyrns54@scol.qc.ca::cdca91c5-c7cf-422f-80c6-ebc72008453d" providerId="AD" clId="Web-{0CB389DD-5B70-4DDB-8603-D35FD6B92FFC}" dt="2022-01-07T19:20:40.062" v="160" actId="1076"/>
          <ac:spMkLst>
            <pc:docMk/>
            <pc:sldMk cId="913253773" sldId="257"/>
            <ac:spMk id="19" creationId="{593B6EE4-90FD-4A95-A138-FE059EF6A34A}"/>
          </ac:spMkLst>
        </pc:spChg>
        <pc:spChg chg="add mod">
          <ac:chgData name="bbyrns54" userId="S::bbyrns54@scol.qc.ca::cdca91c5-c7cf-422f-80c6-ebc72008453d" providerId="AD" clId="Web-{0CB389DD-5B70-4DDB-8603-D35FD6B92FFC}" dt="2022-01-07T19:20:35.718" v="159" actId="1076"/>
          <ac:spMkLst>
            <pc:docMk/>
            <pc:sldMk cId="913253773" sldId="257"/>
            <ac:spMk id="20" creationId="{C27404D4-6543-4788-9A75-B052C2EFF0AA}"/>
          </ac:spMkLst>
        </pc:spChg>
        <pc:spChg chg="add mod">
          <ac:chgData name="bbyrns54" userId="S::bbyrns54@scol.qc.ca::cdca91c5-c7cf-422f-80c6-ebc72008453d" providerId="AD" clId="Web-{0CB389DD-5B70-4DDB-8603-D35FD6B92FFC}" dt="2022-01-07T19:20:17.156" v="157" actId="1076"/>
          <ac:spMkLst>
            <pc:docMk/>
            <pc:sldMk cId="913253773" sldId="257"/>
            <ac:spMk id="21" creationId="{75BAF102-730C-4A54-B2EE-6731CAADA4CF}"/>
          </ac:spMkLst>
        </pc:spChg>
        <pc:spChg chg="add mod">
          <ac:chgData name="bbyrns54" userId="S::bbyrns54@scol.qc.ca::cdca91c5-c7cf-422f-80c6-ebc72008453d" providerId="AD" clId="Web-{0CB389DD-5B70-4DDB-8603-D35FD6B92FFC}" dt="2022-01-07T19:20:23.281" v="158" actId="1076"/>
          <ac:spMkLst>
            <pc:docMk/>
            <pc:sldMk cId="913253773" sldId="257"/>
            <ac:spMk id="22" creationId="{EDD805F4-7626-4A24-8D78-6D365307CB3B}"/>
          </ac:spMkLst>
        </pc:spChg>
        <pc:spChg chg="add mod">
          <ac:chgData name="bbyrns54" userId="S::bbyrns54@scol.qc.ca::cdca91c5-c7cf-422f-80c6-ebc72008453d" providerId="AD" clId="Web-{0CB389DD-5B70-4DDB-8603-D35FD6B92FFC}" dt="2022-01-07T19:20:07.249" v="155" actId="1076"/>
          <ac:spMkLst>
            <pc:docMk/>
            <pc:sldMk cId="913253773" sldId="257"/>
            <ac:spMk id="23" creationId="{8FC28F14-5D52-4AD9-9CFF-7B19D1F6796D}"/>
          </ac:spMkLst>
        </pc:spChg>
        <pc:spChg chg="add mod">
          <ac:chgData name="bbyrns54" userId="S::bbyrns54@scol.qc.ca::cdca91c5-c7cf-422f-80c6-ebc72008453d" providerId="AD" clId="Web-{0CB389DD-5B70-4DDB-8603-D35FD6B92FFC}" dt="2022-01-07T19:20:02.077" v="154" actId="1076"/>
          <ac:spMkLst>
            <pc:docMk/>
            <pc:sldMk cId="913253773" sldId="257"/>
            <ac:spMk id="24" creationId="{1812207F-045A-4620-9A27-AE3741F0504A}"/>
          </ac:spMkLst>
        </pc:spChg>
        <pc:spChg chg="add mod">
          <ac:chgData name="bbyrns54" userId="S::bbyrns54@scol.qc.ca::cdca91c5-c7cf-422f-80c6-ebc72008453d" providerId="AD" clId="Web-{0CB389DD-5B70-4DDB-8603-D35FD6B92FFC}" dt="2022-01-07T19:19:56.374" v="153" actId="1076"/>
          <ac:spMkLst>
            <pc:docMk/>
            <pc:sldMk cId="913253773" sldId="257"/>
            <ac:spMk id="25" creationId="{D198CC4B-31AF-495E-96C1-EC2A5BA24E91}"/>
          </ac:spMkLst>
        </pc:spChg>
        <pc:spChg chg="add mod">
          <ac:chgData name="bbyrns54" userId="S::bbyrns54@scol.qc.ca::cdca91c5-c7cf-422f-80c6-ebc72008453d" providerId="AD" clId="Web-{0CB389DD-5B70-4DDB-8603-D35FD6B92FFC}" dt="2022-01-07T19:19:49.749" v="152" actId="1076"/>
          <ac:spMkLst>
            <pc:docMk/>
            <pc:sldMk cId="913253773" sldId="257"/>
            <ac:spMk id="26" creationId="{EAD6F453-5180-4990-BDF7-5922DB6684F6}"/>
          </ac:spMkLst>
        </pc:spChg>
        <pc:spChg chg="add mod">
          <ac:chgData name="bbyrns54" userId="S::bbyrns54@scol.qc.ca::cdca91c5-c7cf-422f-80c6-ebc72008453d" providerId="AD" clId="Web-{0CB389DD-5B70-4DDB-8603-D35FD6B92FFC}" dt="2022-01-07T19:19:43.452" v="151" actId="1076"/>
          <ac:spMkLst>
            <pc:docMk/>
            <pc:sldMk cId="913253773" sldId="257"/>
            <ac:spMk id="27" creationId="{1CBF5073-398C-4856-A1C9-49D6252DA2C4}"/>
          </ac:spMkLst>
        </pc:spChg>
        <pc:spChg chg="add mod">
          <ac:chgData name="bbyrns54" userId="S::bbyrns54@scol.qc.ca::cdca91c5-c7cf-422f-80c6-ebc72008453d" providerId="AD" clId="Web-{0CB389DD-5B70-4DDB-8603-D35FD6B92FFC}" dt="2022-01-07T19:19:33.202" v="150" actId="1076"/>
          <ac:spMkLst>
            <pc:docMk/>
            <pc:sldMk cId="913253773" sldId="257"/>
            <ac:spMk id="28" creationId="{8B927A01-3984-49ED-AB52-6E79E6709211}"/>
          </ac:spMkLst>
        </pc:spChg>
        <pc:spChg chg="add mod">
          <ac:chgData name="bbyrns54" userId="S::bbyrns54@scol.qc.ca::cdca91c5-c7cf-422f-80c6-ebc72008453d" providerId="AD" clId="Web-{0CB389DD-5B70-4DDB-8603-D35FD6B92FFC}" dt="2022-01-07T19:19:26.124" v="149" actId="1076"/>
          <ac:spMkLst>
            <pc:docMk/>
            <pc:sldMk cId="913253773" sldId="257"/>
            <ac:spMk id="29" creationId="{7E62C7B4-261F-4563-B84C-CE97C74E9823}"/>
          </ac:spMkLst>
        </pc:spChg>
        <pc:spChg chg="add mod">
          <ac:chgData name="bbyrns54" userId="S::bbyrns54@scol.qc.ca::cdca91c5-c7cf-422f-80c6-ebc72008453d" providerId="AD" clId="Web-{0CB389DD-5B70-4DDB-8603-D35FD6B92FFC}" dt="2022-01-07T19:19:21.311" v="148" actId="1076"/>
          <ac:spMkLst>
            <pc:docMk/>
            <pc:sldMk cId="913253773" sldId="257"/>
            <ac:spMk id="30" creationId="{8F0870FF-768C-4827-AF95-5696563AB025}"/>
          </ac:spMkLst>
        </pc:spChg>
        <pc:spChg chg="add mod">
          <ac:chgData name="bbyrns54" userId="S::bbyrns54@scol.qc.ca::cdca91c5-c7cf-422f-80c6-ebc72008453d" providerId="AD" clId="Web-{0CB389DD-5B70-4DDB-8603-D35FD6B92FFC}" dt="2022-01-07T19:19:12.749" v="147" actId="1076"/>
          <ac:spMkLst>
            <pc:docMk/>
            <pc:sldMk cId="913253773" sldId="257"/>
            <ac:spMk id="31" creationId="{2320711A-9783-4139-A08D-78BDA407AB5C}"/>
          </ac:spMkLst>
        </pc:spChg>
        <pc:spChg chg="add del mod">
          <ac:chgData name="bbyrns54" userId="S::bbyrns54@scol.qc.ca::cdca91c5-c7cf-422f-80c6-ebc72008453d" providerId="AD" clId="Web-{0CB389DD-5B70-4DDB-8603-D35FD6B92FFC}" dt="2022-01-07T19:21:32.297" v="164"/>
          <ac:spMkLst>
            <pc:docMk/>
            <pc:sldMk cId="913253773" sldId="257"/>
            <ac:spMk id="32" creationId="{5303A7F8-2362-4932-A2E6-76C51999DEFB}"/>
          </ac:spMkLst>
        </pc:spChg>
        <pc:spChg chg="add mod">
          <ac:chgData name="bbyrns54" userId="S::bbyrns54@scol.qc.ca::cdca91c5-c7cf-422f-80c6-ebc72008453d" providerId="AD" clId="Web-{0CB389DD-5B70-4DDB-8603-D35FD6B92FFC}" dt="2022-01-07T19:23:11.861" v="186" actId="1076"/>
          <ac:spMkLst>
            <pc:docMk/>
            <pc:sldMk cId="913253773" sldId="257"/>
            <ac:spMk id="33" creationId="{EFFDA532-F6F3-4BF2-80FA-3CDBD066F207}"/>
          </ac:spMkLst>
        </pc:spChg>
        <pc:spChg chg="add mod">
          <ac:chgData name="bbyrns54" userId="S::bbyrns54@scol.qc.ca::cdca91c5-c7cf-422f-80c6-ebc72008453d" providerId="AD" clId="Web-{0CB389DD-5B70-4DDB-8603-D35FD6B92FFC}" dt="2022-01-07T19:27:05.551" v="200" actId="14100"/>
          <ac:spMkLst>
            <pc:docMk/>
            <pc:sldMk cId="913253773" sldId="257"/>
            <ac:spMk id="36" creationId="{05E5EA77-5876-4EE1-91ED-C912B965B623}"/>
          </ac:spMkLst>
        </pc:spChg>
        <pc:spChg chg="add del">
          <ac:chgData name="bbyrns54" userId="S::bbyrns54@scol.qc.ca::cdca91c5-c7cf-422f-80c6-ebc72008453d" providerId="AD" clId="Web-{0CB389DD-5B70-4DDB-8603-D35FD6B92FFC}" dt="2022-01-07T19:27:39.161" v="202"/>
          <ac:spMkLst>
            <pc:docMk/>
            <pc:sldMk cId="913253773" sldId="257"/>
            <ac:spMk id="37" creationId="{2B22137C-9910-460B-B9C8-66550F4AE7F4}"/>
          </ac:spMkLst>
        </pc:spChg>
        <pc:spChg chg="add mod">
          <ac:chgData name="bbyrns54" userId="S::bbyrns54@scol.qc.ca::cdca91c5-c7cf-422f-80c6-ebc72008453d" providerId="AD" clId="Web-{0CB389DD-5B70-4DDB-8603-D35FD6B92FFC}" dt="2022-01-07T19:27:57.270" v="204" actId="1076"/>
          <ac:spMkLst>
            <pc:docMk/>
            <pc:sldMk cId="913253773" sldId="257"/>
            <ac:spMk id="38" creationId="{E6011AB7-8D43-4301-BD76-1DCE5ECBD2C7}"/>
          </ac:spMkLst>
        </pc:spChg>
        <pc:spChg chg="add mod">
          <ac:chgData name="bbyrns54" userId="S::bbyrns54@scol.qc.ca::cdca91c5-c7cf-422f-80c6-ebc72008453d" providerId="AD" clId="Web-{0CB389DD-5B70-4DDB-8603-D35FD6B92FFC}" dt="2022-01-07T19:28:14.552" v="208" actId="1076"/>
          <ac:spMkLst>
            <pc:docMk/>
            <pc:sldMk cId="913253773" sldId="257"/>
            <ac:spMk id="39" creationId="{73296430-CB79-4E46-9861-D3721AEABC79}"/>
          </ac:spMkLst>
        </pc:spChg>
        <pc:spChg chg="add mod">
          <ac:chgData name="bbyrns54" userId="S::bbyrns54@scol.qc.ca::cdca91c5-c7cf-422f-80c6-ebc72008453d" providerId="AD" clId="Web-{0CB389DD-5B70-4DDB-8603-D35FD6B92FFC}" dt="2022-01-07T19:29:04.349" v="225" actId="20577"/>
          <ac:spMkLst>
            <pc:docMk/>
            <pc:sldMk cId="913253773" sldId="257"/>
            <ac:spMk id="40" creationId="{C4D5E767-76A2-4DAB-A1F9-8D9E2D1404CC}"/>
          </ac:spMkLst>
        </pc:spChg>
        <pc:spChg chg="add mod">
          <ac:chgData name="bbyrns54" userId="S::bbyrns54@scol.qc.ca::cdca91c5-c7cf-422f-80c6-ebc72008453d" providerId="AD" clId="Web-{0CB389DD-5B70-4DDB-8603-D35FD6B92FFC}" dt="2022-01-07T19:29:51.303" v="241" actId="1076"/>
          <ac:spMkLst>
            <pc:docMk/>
            <pc:sldMk cId="913253773" sldId="257"/>
            <ac:spMk id="41" creationId="{68D11259-E599-4A82-A330-098BBD8366F1}"/>
          </ac:spMkLst>
        </pc:spChg>
        <pc:spChg chg="add mod">
          <ac:chgData name="bbyrns54" userId="S::bbyrns54@scol.qc.ca::cdca91c5-c7cf-422f-80c6-ebc72008453d" providerId="AD" clId="Web-{0CB389DD-5B70-4DDB-8603-D35FD6B92FFC}" dt="2022-01-07T19:30:43.679" v="250" actId="1076"/>
          <ac:spMkLst>
            <pc:docMk/>
            <pc:sldMk cId="913253773" sldId="257"/>
            <ac:spMk id="42" creationId="{3F0053F7-8AEF-47E0-B901-74CCD75124E7}"/>
          </ac:spMkLst>
        </pc:spChg>
        <pc:spChg chg="add mod">
          <ac:chgData name="bbyrns54" userId="S::bbyrns54@scol.qc.ca::cdca91c5-c7cf-422f-80c6-ebc72008453d" providerId="AD" clId="Web-{0CB389DD-5B70-4DDB-8603-D35FD6B92FFC}" dt="2022-01-07T19:31:53.632" v="266" actId="1076"/>
          <ac:spMkLst>
            <pc:docMk/>
            <pc:sldMk cId="913253773" sldId="257"/>
            <ac:spMk id="43" creationId="{DD51426B-A418-4681-A4E8-159A3D6DA5AB}"/>
          </ac:spMkLst>
        </pc:spChg>
        <pc:spChg chg="add mod">
          <ac:chgData name="bbyrns54" userId="S::bbyrns54@scol.qc.ca::cdca91c5-c7cf-422f-80c6-ebc72008453d" providerId="AD" clId="Web-{0CB389DD-5B70-4DDB-8603-D35FD6B92FFC}" dt="2022-01-07T19:32:41.789" v="278" actId="1076"/>
          <ac:spMkLst>
            <pc:docMk/>
            <pc:sldMk cId="913253773" sldId="257"/>
            <ac:spMk id="44" creationId="{56807A18-ED8A-4B92-BD58-D5E56E50AF03}"/>
          </ac:spMkLst>
        </pc:spChg>
        <pc:spChg chg="add mod">
          <ac:chgData name="bbyrns54" userId="S::bbyrns54@scol.qc.ca::cdca91c5-c7cf-422f-80c6-ebc72008453d" providerId="AD" clId="Web-{0CB389DD-5B70-4DDB-8603-D35FD6B92FFC}" dt="2022-01-07T19:33:39.743" v="290" actId="1076"/>
          <ac:spMkLst>
            <pc:docMk/>
            <pc:sldMk cId="913253773" sldId="257"/>
            <ac:spMk id="45" creationId="{70190671-8646-43DE-89B1-854DBB5729AB}"/>
          </ac:spMkLst>
        </pc:spChg>
        <pc:spChg chg="add mod">
          <ac:chgData name="bbyrns54" userId="S::bbyrns54@scol.qc.ca::cdca91c5-c7cf-422f-80c6-ebc72008453d" providerId="AD" clId="Web-{0CB389DD-5B70-4DDB-8603-D35FD6B92FFC}" dt="2022-01-07T19:35:15.807" v="321" actId="1076"/>
          <ac:spMkLst>
            <pc:docMk/>
            <pc:sldMk cId="913253773" sldId="257"/>
            <ac:spMk id="46" creationId="{07B0998A-034A-4E2C-8409-85C499BDA2A3}"/>
          </ac:spMkLst>
        </pc:spChg>
        <pc:spChg chg="add mod">
          <ac:chgData name="bbyrns54" userId="S::bbyrns54@scol.qc.ca::cdca91c5-c7cf-422f-80c6-ebc72008453d" providerId="AD" clId="Web-{0CB389DD-5B70-4DDB-8603-D35FD6B92FFC}" dt="2022-01-07T19:38:28.262" v="386" actId="1076"/>
          <ac:spMkLst>
            <pc:docMk/>
            <pc:sldMk cId="913253773" sldId="257"/>
            <ac:spMk id="47" creationId="{CD8E8CBC-388A-41B2-A434-7F98F3BBC60C}"/>
          </ac:spMkLst>
        </pc:spChg>
        <pc:spChg chg="add mod">
          <ac:chgData name="bbyrns54" userId="S::bbyrns54@scol.qc.ca::cdca91c5-c7cf-422f-80c6-ebc72008453d" providerId="AD" clId="Web-{0CB389DD-5B70-4DDB-8603-D35FD6B92FFC}" dt="2022-01-07T19:37:36.933" v="366" actId="1076"/>
          <ac:spMkLst>
            <pc:docMk/>
            <pc:sldMk cId="913253773" sldId="257"/>
            <ac:spMk id="48" creationId="{5BE0F631-8564-4B1F-8004-5B095B1F5278}"/>
          </ac:spMkLst>
        </pc:spChg>
        <pc:spChg chg="add mod">
          <ac:chgData name="bbyrns54" userId="S::bbyrns54@scol.qc.ca::cdca91c5-c7cf-422f-80c6-ebc72008453d" providerId="AD" clId="Web-{0CB389DD-5B70-4DDB-8603-D35FD6B92FFC}" dt="2022-01-07T19:36:46.308" v="347" actId="1076"/>
          <ac:spMkLst>
            <pc:docMk/>
            <pc:sldMk cId="913253773" sldId="257"/>
            <ac:spMk id="49" creationId="{8C3EDA05-EC7D-4527-BC12-127F8152E73D}"/>
          </ac:spMkLst>
        </pc:spChg>
        <pc:spChg chg="add del mod">
          <ac:chgData name="bbyrns54" userId="S::bbyrns54@scol.qc.ca::cdca91c5-c7cf-422f-80c6-ebc72008453d" providerId="AD" clId="Web-{0CB389DD-5B70-4DDB-8603-D35FD6B92FFC}" dt="2022-01-07T21:20:37.115" v="619"/>
          <ac:spMkLst>
            <pc:docMk/>
            <pc:sldMk cId="913253773" sldId="257"/>
            <ac:spMk id="50" creationId="{F05F3697-72D7-4AFE-94BD-72E005522C6C}"/>
          </ac:spMkLst>
        </pc:spChg>
        <pc:spChg chg="add mod">
          <ac:chgData name="bbyrns54" userId="S::bbyrns54@scol.qc.ca::cdca91c5-c7cf-422f-80c6-ebc72008453d" providerId="AD" clId="Web-{0CB389DD-5B70-4DDB-8603-D35FD6B92FFC}" dt="2022-01-07T21:20:25.161" v="617" actId="1076"/>
          <ac:spMkLst>
            <pc:docMk/>
            <pc:sldMk cId="913253773" sldId="257"/>
            <ac:spMk id="51" creationId="{0A6F4C69-7B94-4DA1-A0E3-E9AA520005E7}"/>
          </ac:spMkLst>
        </pc:spChg>
        <pc:spChg chg="add mod">
          <ac:chgData name="bbyrns54" userId="S::bbyrns54@scol.qc.ca::cdca91c5-c7cf-422f-80c6-ebc72008453d" providerId="AD" clId="Web-{0CB389DD-5B70-4DDB-8603-D35FD6B92FFC}" dt="2022-01-07T21:17:53.581" v="603" actId="1076"/>
          <ac:spMkLst>
            <pc:docMk/>
            <pc:sldMk cId="913253773" sldId="257"/>
            <ac:spMk id="52" creationId="{5CBE41F7-55D7-48E6-9A11-45F4FAA825F0}"/>
          </ac:spMkLst>
        </pc:spChg>
        <pc:spChg chg="add mod">
          <ac:chgData name="bbyrns54" userId="S::bbyrns54@scol.qc.ca::cdca91c5-c7cf-422f-80c6-ebc72008453d" providerId="AD" clId="Web-{0CB389DD-5B70-4DDB-8603-D35FD6B92FFC}" dt="2022-01-07T21:16:46.221" v="585" actId="1076"/>
          <ac:spMkLst>
            <pc:docMk/>
            <pc:sldMk cId="913253773" sldId="257"/>
            <ac:spMk id="53" creationId="{6DE526DD-645F-4870-A462-3C7837B6BA34}"/>
          </ac:spMkLst>
        </pc:spChg>
        <pc:spChg chg="add mod">
          <ac:chgData name="bbyrns54" userId="S::bbyrns54@scol.qc.ca::cdca91c5-c7cf-422f-80c6-ebc72008453d" providerId="AD" clId="Web-{0CB389DD-5B70-4DDB-8603-D35FD6B92FFC}" dt="2022-01-07T21:15:23.330" v="569" actId="1076"/>
          <ac:spMkLst>
            <pc:docMk/>
            <pc:sldMk cId="913253773" sldId="257"/>
            <ac:spMk id="54" creationId="{E57883E0-B668-4519-AE99-21C703CC9AA5}"/>
          </ac:spMkLst>
        </pc:spChg>
        <pc:spChg chg="add mod">
          <ac:chgData name="bbyrns54" userId="S::bbyrns54@scol.qc.ca::cdca91c5-c7cf-422f-80c6-ebc72008453d" providerId="AD" clId="Web-{0CB389DD-5B70-4DDB-8603-D35FD6B92FFC}" dt="2022-01-07T21:06:11.148" v="497" actId="1076"/>
          <ac:spMkLst>
            <pc:docMk/>
            <pc:sldMk cId="913253773" sldId="257"/>
            <ac:spMk id="55" creationId="{6A77CE20-387B-4288-9F33-713185EE14F9}"/>
          </ac:spMkLst>
        </pc:spChg>
        <pc:spChg chg="add mod">
          <ac:chgData name="bbyrns54" userId="S::bbyrns54@scol.qc.ca::cdca91c5-c7cf-422f-80c6-ebc72008453d" providerId="AD" clId="Web-{0CB389DD-5B70-4DDB-8603-D35FD6B92FFC}" dt="2022-01-07T21:06:31.945" v="498"/>
          <ac:spMkLst>
            <pc:docMk/>
            <pc:sldMk cId="913253773" sldId="257"/>
            <ac:spMk id="56" creationId="{C420B83E-853B-4378-81AF-7AB5E6E760B7}"/>
          </ac:spMkLst>
        </pc:spChg>
        <pc:spChg chg="add mod">
          <ac:chgData name="bbyrns54" userId="S::bbyrns54@scol.qc.ca::cdca91c5-c7cf-422f-80c6-ebc72008453d" providerId="AD" clId="Web-{0CB389DD-5B70-4DDB-8603-D35FD6B92FFC}" dt="2022-01-07T19:50:44.724" v="470" actId="1076"/>
          <ac:spMkLst>
            <pc:docMk/>
            <pc:sldMk cId="913253773" sldId="257"/>
            <ac:spMk id="57" creationId="{A768CC2C-833E-455E-AF23-E6FB7D85E2D8}"/>
          </ac:spMkLst>
        </pc:spChg>
        <pc:spChg chg="add mod">
          <ac:chgData name="bbyrns54" userId="S::bbyrns54@scol.qc.ca::cdca91c5-c7cf-422f-80c6-ebc72008453d" providerId="AD" clId="Web-{0CB389DD-5B70-4DDB-8603-D35FD6B92FFC}" dt="2022-01-07T19:43:53.047" v="456" actId="1076"/>
          <ac:spMkLst>
            <pc:docMk/>
            <pc:sldMk cId="913253773" sldId="257"/>
            <ac:spMk id="58" creationId="{7A317595-2148-4129-BE40-18BABE8ABF3E}"/>
          </ac:spMkLst>
        </pc:spChg>
        <pc:spChg chg="add mod">
          <ac:chgData name="bbyrns54" userId="S::bbyrns54@scol.qc.ca::cdca91c5-c7cf-422f-80c6-ebc72008453d" providerId="AD" clId="Web-{0CB389DD-5B70-4DDB-8603-D35FD6B92FFC}" dt="2022-01-07T19:41:53.671" v="437" actId="1076"/>
          <ac:spMkLst>
            <pc:docMk/>
            <pc:sldMk cId="913253773" sldId="257"/>
            <ac:spMk id="59" creationId="{113561FD-D4E2-4ABD-B2DC-A9FE51854EA6}"/>
          </ac:spMkLst>
        </pc:spChg>
        <pc:spChg chg="add mod">
          <ac:chgData name="bbyrns54" userId="S::bbyrns54@scol.qc.ca::cdca91c5-c7cf-422f-80c6-ebc72008453d" providerId="AD" clId="Web-{0CB389DD-5B70-4DDB-8603-D35FD6B92FFC}" dt="2022-01-07T19:39:40.951" v="418" actId="1076"/>
          <ac:spMkLst>
            <pc:docMk/>
            <pc:sldMk cId="913253773" sldId="257"/>
            <ac:spMk id="60" creationId="{D71A2A26-EBF0-4087-B0E7-596AF1063E96}"/>
          </ac:spMkLst>
        </pc:spChg>
        <pc:graphicFrameChg chg="add del">
          <ac:chgData name="bbyrns54" userId="S::bbyrns54@scol.qc.ca::cdca91c5-c7cf-422f-80c6-ebc72008453d" providerId="AD" clId="Web-{0CB389DD-5B70-4DDB-8603-D35FD6B92FFC}" dt="2022-01-07T19:14:33.667" v="90"/>
          <ac:graphicFrameMkLst>
            <pc:docMk/>
            <pc:sldMk cId="913253773" sldId="257"/>
            <ac:graphicFrameMk id="6" creationId="{7795A8EC-0D7D-4858-8B9D-718ACDE1DA37}"/>
          </ac:graphicFrameMkLst>
        </pc:graphicFrameChg>
        <pc:inkChg chg="add del">
          <ac:chgData name="bbyrns54" userId="S::bbyrns54@scol.qc.ca::cdca91c5-c7cf-422f-80c6-ebc72008453d" providerId="AD" clId="Web-{0CB389DD-5B70-4DDB-8603-D35FD6B92FFC}" dt="2022-01-07T19:24:01.783" v="188"/>
          <ac:inkMkLst>
            <pc:docMk/>
            <pc:sldMk cId="913253773" sldId="257"/>
            <ac:inkMk id="34" creationId="{B9EB83FD-20D7-4966-A41E-875FC2119317}"/>
          </ac:inkMkLst>
        </pc:inkChg>
        <pc:cxnChg chg="add del">
          <ac:chgData name="bbyrns54" userId="S::bbyrns54@scol.qc.ca::cdca91c5-c7cf-422f-80c6-ebc72008453d" providerId="AD" clId="Web-{0CB389DD-5B70-4DDB-8603-D35FD6B92FFC}" dt="2022-01-07T19:24:54.784" v="190"/>
          <ac:cxnSpMkLst>
            <pc:docMk/>
            <pc:sldMk cId="913253773" sldId="257"/>
            <ac:cxnSpMk id="35" creationId="{1BCB0104-1B17-449A-9743-79D34BB082D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F7825A-1835-4498-B8D2-145BEACCF726}"/>
              </a:ext>
            </a:extLst>
          </p:cNvPr>
          <p:cNvSpPr txBox="1"/>
          <p:nvPr/>
        </p:nvSpPr>
        <p:spPr>
          <a:xfrm>
            <a:off x="3473570" y="598097"/>
            <a:ext cx="5259236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ea typeface="+mn-lt"/>
                <a:cs typeface="+mn-lt"/>
              </a:rPr>
              <a:t>Classification des </a:t>
            </a:r>
            <a:r>
              <a:rPr lang="en-US" sz="3200" dirty="0" err="1">
                <a:ea typeface="+mn-lt"/>
                <a:cs typeface="+mn-lt"/>
              </a:rPr>
              <a:t>éléments</a:t>
            </a:r>
            <a:r>
              <a:rPr lang="en-US" sz="3200" dirty="0">
                <a:ea typeface="+mn-lt"/>
                <a:cs typeface="+mn-lt"/>
              </a:rPr>
              <a:t> dans un tableau </a:t>
            </a:r>
            <a:r>
              <a:rPr lang="en-US" sz="3200" dirty="0" err="1">
                <a:ea typeface="+mn-lt"/>
                <a:cs typeface="+mn-lt"/>
              </a:rPr>
              <a:t>périodique</a:t>
            </a:r>
            <a:endParaRPr lang="en-US" sz="3200" dirty="0">
              <a:ea typeface="+mn-lt"/>
              <a:cs typeface="+mn-lt"/>
            </a:endParaRPr>
          </a:p>
          <a:p>
            <a:pPr algn="ctr"/>
            <a:endParaRPr lang="en-US" sz="2400" dirty="0">
              <a:ea typeface="+mn-lt"/>
              <a:cs typeface="+mn-lt"/>
            </a:endParaRPr>
          </a:p>
          <a:p>
            <a:pPr algn="ctr"/>
            <a:endParaRPr lang="en-US" sz="2400" dirty="0">
              <a:ea typeface="+mn-lt"/>
              <a:cs typeface="+mn-lt"/>
            </a:endParaRPr>
          </a:p>
          <a:p>
            <a:pPr algn="ctr"/>
            <a:r>
              <a:rPr lang="en-US" sz="2400" dirty="0">
                <a:ea typeface="+mn-lt"/>
                <a:cs typeface="+mn-lt"/>
              </a:rPr>
              <a:t>Par Beverly Byrns</a:t>
            </a:r>
          </a:p>
          <a:p>
            <a:pPr algn="ctr"/>
            <a:endParaRPr lang="en-US" sz="2400" dirty="0">
              <a:ea typeface="+mn-lt"/>
              <a:cs typeface="+mn-lt"/>
            </a:endParaRPr>
          </a:p>
          <a:p>
            <a:pPr algn="ctr"/>
            <a:r>
              <a:rPr lang="en-US" sz="2400" dirty="0">
                <a:ea typeface="+mn-lt"/>
                <a:cs typeface="+mn-lt"/>
              </a:rPr>
              <a:t>Pour Daniel Blais</a:t>
            </a:r>
          </a:p>
          <a:p>
            <a:pPr algn="ctr"/>
            <a:endParaRPr lang="en-US" sz="2400" dirty="0">
              <a:ea typeface="+mn-lt"/>
              <a:cs typeface="+mn-lt"/>
            </a:endParaRPr>
          </a:p>
          <a:p>
            <a:pPr algn="ctr"/>
            <a:r>
              <a:rPr lang="en-US" sz="2400" dirty="0" err="1">
                <a:ea typeface="+mn-lt"/>
                <a:cs typeface="+mn-lt"/>
              </a:rPr>
              <a:t>Msi</a:t>
            </a:r>
            <a:endParaRPr lang="en-US" sz="2400">
              <a:ea typeface="+mn-lt"/>
              <a:cs typeface="+mn-lt"/>
            </a:endParaRPr>
          </a:p>
          <a:p>
            <a:pPr algn="ctr"/>
            <a:endParaRPr lang="en-US" sz="2400" dirty="0">
              <a:ea typeface="+mn-lt"/>
              <a:cs typeface="+mn-lt"/>
            </a:endParaRPr>
          </a:p>
          <a:p>
            <a:pPr algn="ctr"/>
            <a:r>
              <a:rPr lang="en-US" sz="2400" dirty="0">
                <a:ea typeface="+mn-lt"/>
                <a:cs typeface="+mn-lt"/>
              </a:rPr>
              <a:t>Date: 7 </a:t>
            </a:r>
            <a:r>
              <a:rPr lang="en-US" sz="2400" dirty="0" err="1">
                <a:ea typeface="+mn-lt"/>
                <a:cs typeface="+mn-lt"/>
              </a:rPr>
              <a:t>janvier</a:t>
            </a:r>
            <a:r>
              <a:rPr lang="en-US" sz="2400" dirty="0">
                <a:ea typeface="+mn-lt"/>
                <a:cs typeface="+mn-lt"/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56C93B9-CBB3-4FE8-88EF-3FF80DB1C2CF}"/>
              </a:ext>
            </a:extLst>
          </p:cNvPr>
          <p:cNvSpPr/>
          <p:nvPr/>
        </p:nvSpPr>
        <p:spPr>
          <a:xfrm>
            <a:off x="1065902" y="1662561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54FC6E-EE59-4FBD-8B48-1AD051F0D001}"/>
              </a:ext>
            </a:extLst>
          </p:cNvPr>
          <p:cNvSpPr txBox="1"/>
          <p:nvPr/>
        </p:nvSpPr>
        <p:spPr>
          <a:xfrm>
            <a:off x="3455598" y="580126"/>
            <a:ext cx="527361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ea typeface="+mn-lt"/>
                <a:cs typeface="+mn-lt"/>
              </a:rPr>
              <a:t>Tableau </a:t>
            </a:r>
            <a:r>
              <a:rPr lang="en-US" sz="2800" dirty="0" err="1">
                <a:ea typeface="+mn-lt"/>
                <a:cs typeface="+mn-lt"/>
              </a:rPr>
              <a:t>périodique</a:t>
            </a:r>
            <a:r>
              <a:rPr lang="en-US" sz="2800" dirty="0">
                <a:ea typeface="+mn-lt"/>
                <a:cs typeface="+mn-lt"/>
              </a:rPr>
              <a:t> de </a:t>
            </a:r>
            <a:r>
              <a:rPr lang="en-US" sz="2800" dirty="0" err="1">
                <a:ea typeface="+mn-lt"/>
                <a:cs typeface="+mn-lt"/>
              </a:rPr>
              <a:t>Mendeleiv</a:t>
            </a:r>
            <a:endParaRPr lang="en-US" sz="2800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0DC67F-22AF-4244-9035-4FAC94EF8E86}"/>
              </a:ext>
            </a:extLst>
          </p:cNvPr>
          <p:cNvSpPr txBox="1"/>
          <p:nvPr/>
        </p:nvSpPr>
        <p:spPr>
          <a:xfrm>
            <a:off x="5438775" y="39147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EF856F-7904-4C45-856E-2A3C5C36E39C}"/>
              </a:ext>
            </a:extLst>
          </p:cNvPr>
          <p:cNvSpPr/>
          <p:nvPr/>
        </p:nvSpPr>
        <p:spPr>
          <a:xfrm>
            <a:off x="1065901" y="3114674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8A6C84-1C4B-4325-B81D-8247F18E6952}"/>
              </a:ext>
            </a:extLst>
          </p:cNvPr>
          <p:cNvSpPr/>
          <p:nvPr/>
        </p:nvSpPr>
        <p:spPr>
          <a:xfrm>
            <a:off x="1986053" y="4954976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BDD8A40-CED2-4939-A940-B703892B312C}"/>
              </a:ext>
            </a:extLst>
          </p:cNvPr>
          <p:cNvSpPr/>
          <p:nvPr/>
        </p:nvSpPr>
        <p:spPr>
          <a:xfrm>
            <a:off x="1986052" y="4034824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267176-B0A9-4FE2-BEDC-AD6220A3DD7B}"/>
              </a:ext>
            </a:extLst>
          </p:cNvPr>
          <p:cNvSpPr/>
          <p:nvPr/>
        </p:nvSpPr>
        <p:spPr>
          <a:xfrm>
            <a:off x="1986053" y="3114674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898133-4252-4C68-8B70-6B790796A132}"/>
              </a:ext>
            </a:extLst>
          </p:cNvPr>
          <p:cNvSpPr/>
          <p:nvPr/>
        </p:nvSpPr>
        <p:spPr>
          <a:xfrm>
            <a:off x="1065901" y="4954975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4D707F2-8CD5-402E-AC04-0070A1C776A0}"/>
              </a:ext>
            </a:extLst>
          </p:cNvPr>
          <p:cNvSpPr/>
          <p:nvPr/>
        </p:nvSpPr>
        <p:spPr>
          <a:xfrm>
            <a:off x="1065902" y="4034825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3B6EE4-90FD-4A95-A138-FE059EF6A34A}"/>
              </a:ext>
            </a:extLst>
          </p:cNvPr>
          <p:cNvSpPr/>
          <p:nvPr/>
        </p:nvSpPr>
        <p:spPr>
          <a:xfrm>
            <a:off x="5494128" y="4049202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7404D4-6543-4788-9A75-B052C2EFF0AA}"/>
              </a:ext>
            </a:extLst>
          </p:cNvPr>
          <p:cNvSpPr/>
          <p:nvPr/>
        </p:nvSpPr>
        <p:spPr>
          <a:xfrm>
            <a:off x="5494128" y="3129051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5BAF102-730C-4A54-B2EE-6731CAADA4CF}"/>
              </a:ext>
            </a:extLst>
          </p:cNvPr>
          <p:cNvSpPr/>
          <p:nvPr/>
        </p:nvSpPr>
        <p:spPr>
          <a:xfrm>
            <a:off x="6414278" y="4049202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DD805F4-7626-4A24-8D78-6D365307CB3B}"/>
              </a:ext>
            </a:extLst>
          </p:cNvPr>
          <p:cNvSpPr/>
          <p:nvPr/>
        </p:nvSpPr>
        <p:spPr>
          <a:xfrm>
            <a:off x="6414279" y="3129051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C28F14-5D52-4AD9-9CFF-7B19D1F6796D}"/>
              </a:ext>
            </a:extLst>
          </p:cNvPr>
          <p:cNvSpPr/>
          <p:nvPr/>
        </p:nvSpPr>
        <p:spPr>
          <a:xfrm>
            <a:off x="7334430" y="4049201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12207F-045A-4620-9A27-AE3741F0504A}"/>
              </a:ext>
            </a:extLst>
          </p:cNvPr>
          <p:cNvSpPr/>
          <p:nvPr/>
        </p:nvSpPr>
        <p:spPr>
          <a:xfrm>
            <a:off x="7334430" y="3129051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198CC4B-31AF-495E-96C1-EC2A5BA24E91}"/>
              </a:ext>
            </a:extLst>
          </p:cNvPr>
          <p:cNvSpPr/>
          <p:nvPr/>
        </p:nvSpPr>
        <p:spPr>
          <a:xfrm>
            <a:off x="8254581" y="4034825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D6F453-5180-4990-BDF7-5922DB6684F6}"/>
              </a:ext>
            </a:extLst>
          </p:cNvPr>
          <p:cNvSpPr/>
          <p:nvPr/>
        </p:nvSpPr>
        <p:spPr>
          <a:xfrm>
            <a:off x="8254581" y="3129051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CBF5073-398C-4856-A1C9-49D6252DA2C4}"/>
              </a:ext>
            </a:extLst>
          </p:cNvPr>
          <p:cNvSpPr/>
          <p:nvPr/>
        </p:nvSpPr>
        <p:spPr>
          <a:xfrm>
            <a:off x="9174732" y="4034825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B927A01-3984-49ED-AB52-6E79E6709211}"/>
              </a:ext>
            </a:extLst>
          </p:cNvPr>
          <p:cNvSpPr/>
          <p:nvPr/>
        </p:nvSpPr>
        <p:spPr>
          <a:xfrm>
            <a:off x="9174731" y="3129051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E62C7B4-261F-4563-B84C-CE97C74E9823}"/>
              </a:ext>
            </a:extLst>
          </p:cNvPr>
          <p:cNvSpPr/>
          <p:nvPr/>
        </p:nvSpPr>
        <p:spPr>
          <a:xfrm>
            <a:off x="10094883" y="4049202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F0870FF-768C-4827-AF95-5696563AB025}"/>
              </a:ext>
            </a:extLst>
          </p:cNvPr>
          <p:cNvSpPr/>
          <p:nvPr/>
        </p:nvSpPr>
        <p:spPr>
          <a:xfrm>
            <a:off x="10094883" y="3129051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20711A-9783-4139-A08D-78BDA407AB5C}"/>
              </a:ext>
            </a:extLst>
          </p:cNvPr>
          <p:cNvSpPr/>
          <p:nvPr/>
        </p:nvSpPr>
        <p:spPr>
          <a:xfrm>
            <a:off x="10094882" y="2208900"/>
            <a:ext cx="920150" cy="920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FDA532-F6F3-4BF2-80FA-3CDBD066F207}"/>
              </a:ext>
            </a:extLst>
          </p:cNvPr>
          <p:cNvSpPr txBox="1"/>
          <p:nvPr/>
        </p:nvSpPr>
        <p:spPr>
          <a:xfrm>
            <a:off x="1065362" y="1755475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H</a:t>
            </a:r>
          </a:p>
          <a:p>
            <a:r>
              <a:rPr lang="en-US" sz="1400" dirty="0" err="1">
                <a:cs typeface="Calibri"/>
              </a:rPr>
              <a:t>Hydrogène</a:t>
            </a:r>
            <a:endParaRPr lang="en-US" sz="1400" dirty="0">
              <a:cs typeface="Calibri"/>
            </a:endParaRPr>
          </a:p>
          <a:p>
            <a:r>
              <a:rPr lang="en-US" sz="1400" dirty="0">
                <a:cs typeface="Calibri"/>
              </a:rPr>
              <a:t>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5E5EA77-5876-4EE1-91ED-C912B965B623}"/>
              </a:ext>
            </a:extLst>
          </p:cNvPr>
          <p:cNvSpPr/>
          <p:nvPr/>
        </p:nvSpPr>
        <p:spPr>
          <a:xfrm>
            <a:off x="5442909" y="3120965"/>
            <a:ext cx="57510" cy="9201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6011AB7-8D43-4301-BD76-1DCE5ECBD2C7}"/>
              </a:ext>
            </a:extLst>
          </p:cNvPr>
          <p:cNvSpPr/>
          <p:nvPr/>
        </p:nvSpPr>
        <p:spPr>
          <a:xfrm>
            <a:off x="6391814" y="4041115"/>
            <a:ext cx="57510" cy="9201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296430-CB79-4E46-9861-D3721AEABC79}"/>
              </a:ext>
            </a:extLst>
          </p:cNvPr>
          <p:cNvSpPr/>
          <p:nvPr/>
        </p:nvSpPr>
        <p:spPr>
          <a:xfrm rot="5400000">
            <a:off x="5874229" y="3566663"/>
            <a:ext cx="57510" cy="9201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4D5E767-76A2-4DAB-A1F9-8D9E2D1404CC}"/>
              </a:ext>
            </a:extLst>
          </p:cNvPr>
          <p:cNvSpPr txBox="1"/>
          <p:nvPr/>
        </p:nvSpPr>
        <p:spPr>
          <a:xfrm>
            <a:off x="2441994" y="1938787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cs typeface="Calibri"/>
              </a:rPr>
              <a:t>métaux</a:t>
            </a:r>
            <a:endParaRPr lang="en-US" sz="2800">
              <a:cs typeface="Calibri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8D11259-E599-4A82-A330-098BBD8366F1}"/>
              </a:ext>
            </a:extLst>
          </p:cNvPr>
          <p:cNvSpPr txBox="1"/>
          <p:nvPr/>
        </p:nvSpPr>
        <p:spPr>
          <a:xfrm>
            <a:off x="7444416" y="1894756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cs typeface="Calibri"/>
              </a:rPr>
              <a:t>non-</a:t>
            </a:r>
            <a:r>
              <a:rPr lang="en-US" sz="2400" dirty="0" err="1">
                <a:cs typeface="Calibri"/>
              </a:rPr>
              <a:t>métaux</a:t>
            </a:r>
            <a:endParaRPr lang="en-US" sz="2400">
              <a:cs typeface="Calibr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F0053F7-8AEF-47E0-B901-74CCD75124E7}"/>
              </a:ext>
            </a:extLst>
          </p:cNvPr>
          <p:cNvSpPr txBox="1"/>
          <p:nvPr/>
        </p:nvSpPr>
        <p:spPr>
          <a:xfrm>
            <a:off x="1448160" y="6163932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cs typeface="Calibri"/>
              </a:rPr>
              <a:t>alcalin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D51426B-A418-4681-A4E8-159A3D6DA5AB}"/>
              </a:ext>
            </a:extLst>
          </p:cNvPr>
          <p:cNvSpPr txBox="1"/>
          <p:nvPr/>
        </p:nvSpPr>
        <p:spPr>
          <a:xfrm rot="-1740000">
            <a:off x="2640581" y="5642416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cs typeface="Calibri"/>
              </a:rPr>
              <a:t>alino-terreux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6807A18-ED8A-4B92-BD58-D5E56E50AF03}"/>
              </a:ext>
            </a:extLst>
          </p:cNvPr>
          <p:cNvSpPr txBox="1"/>
          <p:nvPr/>
        </p:nvSpPr>
        <p:spPr>
          <a:xfrm>
            <a:off x="5587042" y="5155721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cs typeface="Calibri"/>
              </a:rPr>
              <a:t>métalloïdes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190671-8646-43DE-89B1-854DBB5729AB}"/>
              </a:ext>
            </a:extLst>
          </p:cNvPr>
          <p:cNvSpPr txBox="1"/>
          <p:nvPr/>
        </p:nvSpPr>
        <p:spPr>
          <a:xfrm rot="-2040000">
            <a:off x="7354558" y="5557388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cs typeface="Calibri"/>
              </a:rPr>
              <a:t>halogène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B0998A-034A-4E2C-8409-85C499BDA2A3}"/>
              </a:ext>
            </a:extLst>
          </p:cNvPr>
          <p:cNvSpPr txBox="1"/>
          <p:nvPr/>
        </p:nvSpPr>
        <p:spPr>
          <a:xfrm>
            <a:off x="9840943" y="5326452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cs typeface="Calibri"/>
              </a:rPr>
              <a:t>gaz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inertes</a:t>
            </a:r>
          </a:p>
          <a:p>
            <a:r>
              <a:rPr lang="en-US" sz="2400" dirty="0" err="1">
                <a:cs typeface="Calibri"/>
              </a:rPr>
              <a:t>gaz</a:t>
            </a:r>
            <a:r>
              <a:rPr lang="en-US" sz="2400" dirty="0">
                <a:cs typeface="Calibri"/>
              </a:rPr>
              <a:t> </a:t>
            </a:r>
            <a:r>
              <a:rPr lang="en-US" sz="2400" dirty="0" err="1">
                <a:cs typeface="Calibri"/>
              </a:rPr>
              <a:t>rares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D8E8CBC-388A-41B2-A434-7F98F3BBC60C}"/>
              </a:ext>
            </a:extLst>
          </p:cNvPr>
          <p:cNvSpPr txBox="1"/>
          <p:nvPr/>
        </p:nvSpPr>
        <p:spPr>
          <a:xfrm>
            <a:off x="1069855" y="4117854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Na</a:t>
            </a:r>
          </a:p>
          <a:p>
            <a:r>
              <a:rPr lang="en-US" sz="1400" dirty="0">
                <a:cs typeface="Calibri"/>
              </a:rPr>
              <a:t>Sodium</a:t>
            </a:r>
          </a:p>
          <a:p>
            <a:r>
              <a:rPr lang="en-US" sz="1400" dirty="0">
                <a:cs typeface="Calibri"/>
              </a:rPr>
              <a:t>11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BE0F631-8564-4B1F-8004-5B095B1F5278}"/>
              </a:ext>
            </a:extLst>
          </p:cNvPr>
          <p:cNvSpPr txBox="1"/>
          <p:nvPr/>
        </p:nvSpPr>
        <p:spPr>
          <a:xfrm>
            <a:off x="1989108" y="3211183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Be</a:t>
            </a:r>
          </a:p>
          <a:p>
            <a:r>
              <a:rPr lang="en-US" sz="1400" dirty="0" err="1">
                <a:cs typeface="Calibri"/>
              </a:rPr>
              <a:t>Béryllium</a:t>
            </a:r>
            <a:endParaRPr lang="en-US" sz="1400" dirty="0">
              <a:cs typeface="Calibri"/>
            </a:endParaRPr>
          </a:p>
          <a:p>
            <a:r>
              <a:rPr lang="en-US" sz="1400" dirty="0">
                <a:cs typeface="Calibri"/>
              </a:rPr>
              <a:t>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C3EDA05-EC7D-4527-BC12-127F8152E73D}"/>
              </a:ext>
            </a:extLst>
          </p:cNvPr>
          <p:cNvSpPr txBox="1"/>
          <p:nvPr/>
        </p:nvSpPr>
        <p:spPr>
          <a:xfrm>
            <a:off x="1139945" y="3210285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Li</a:t>
            </a:r>
          </a:p>
          <a:p>
            <a:r>
              <a:rPr lang="en-US" sz="1400" dirty="0">
                <a:cs typeface="Calibri"/>
              </a:rPr>
              <a:t>Lithium</a:t>
            </a:r>
          </a:p>
          <a:p>
            <a:r>
              <a:rPr lang="en-US" sz="1400" dirty="0">
                <a:cs typeface="Calibri"/>
              </a:rPr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A6F4C69-7B94-4DA1-A0E3-E9AA520005E7}"/>
              </a:ext>
            </a:extLst>
          </p:cNvPr>
          <p:cNvSpPr txBox="1"/>
          <p:nvPr/>
        </p:nvSpPr>
        <p:spPr>
          <a:xfrm>
            <a:off x="7330296" y="4109768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P</a:t>
            </a:r>
          </a:p>
          <a:p>
            <a:r>
              <a:rPr lang="en-US" sz="1400" err="1">
                <a:cs typeface="Calibri"/>
              </a:rPr>
              <a:t>Phosphore</a:t>
            </a:r>
            <a:endParaRPr lang="en-US" sz="1400">
              <a:cs typeface="Calibri"/>
            </a:endParaRPr>
          </a:p>
          <a:p>
            <a:pPr algn="l"/>
            <a:r>
              <a:rPr lang="en-US" sz="1400" dirty="0">
                <a:cs typeface="Calibri"/>
              </a:rPr>
              <a:t>15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CBE41F7-55D7-48E6-9A11-45F4FAA825F0}"/>
              </a:ext>
            </a:extLst>
          </p:cNvPr>
          <p:cNvSpPr txBox="1"/>
          <p:nvPr/>
        </p:nvSpPr>
        <p:spPr>
          <a:xfrm>
            <a:off x="6495511" y="4094492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Si</a:t>
            </a:r>
          </a:p>
          <a:p>
            <a:r>
              <a:rPr lang="en-US" sz="1400" err="1">
                <a:cs typeface="Calibri"/>
              </a:rPr>
              <a:t>Silicium</a:t>
            </a:r>
            <a:endParaRPr lang="en-US" sz="1400">
              <a:cs typeface="Calibri"/>
            </a:endParaRPr>
          </a:p>
          <a:p>
            <a:r>
              <a:rPr lang="en-US" sz="1400" dirty="0">
                <a:cs typeface="Calibri"/>
              </a:rPr>
              <a:t>14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DE526DD-645F-4870-A462-3C7837B6BA34}"/>
              </a:ext>
            </a:extLst>
          </p:cNvPr>
          <p:cNvSpPr txBox="1"/>
          <p:nvPr/>
        </p:nvSpPr>
        <p:spPr>
          <a:xfrm>
            <a:off x="5488197" y="4107971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Al</a:t>
            </a:r>
          </a:p>
          <a:p>
            <a:r>
              <a:rPr lang="en-US" sz="1400" dirty="0" err="1">
                <a:cs typeface="Calibri"/>
              </a:rPr>
              <a:t>Aluminium</a:t>
            </a:r>
          </a:p>
          <a:p>
            <a:r>
              <a:rPr lang="en-US" sz="1400" dirty="0">
                <a:cs typeface="Calibri"/>
              </a:rPr>
              <a:t>13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57883E0-B668-4519-AE99-21C703CC9AA5}"/>
              </a:ext>
            </a:extLst>
          </p:cNvPr>
          <p:cNvSpPr txBox="1"/>
          <p:nvPr/>
        </p:nvSpPr>
        <p:spPr>
          <a:xfrm>
            <a:off x="10088053" y="3215676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Ne</a:t>
            </a:r>
          </a:p>
          <a:p>
            <a:r>
              <a:rPr lang="en-US" sz="1400" err="1">
                <a:cs typeface="Calibri"/>
              </a:rPr>
              <a:t>Néon</a:t>
            </a:r>
            <a:endParaRPr lang="en-US" sz="1400">
              <a:cs typeface="Calibri"/>
            </a:endParaRPr>
          </a:p>
          <a:p>
            <a:r>
              <a:rPr lang="en-US" sz="1400" dirty="0">
                <a:cs typeface="Calibri"/>
              </a:rPr>
              <a:t>10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A77CE20-387B-4288-9F33-713185EE14F9}"/>
              </a:ext>
            </a:extLst>
          </p:cNvPr>
          <p:cNvSpPr txBox="1"/>
          <p:nvPr/>
        </p:nvSpPr>
        <p:spPr>
          <a:xfrm>
            <a:off x="6492815" y="3186023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C</a:t>
            </a:r>
          </a:p>
          <a:p>
            <a:r>
              <a:rPr lang="en-US" sz="1400" dirty="0">
                <a:cs typeface="Calibri"/>
              </a:rPr>
              <a:t>Carbone</a:t>
            </a:r>
          </a:p>
          <a:p>
            <a:r>
              <a:rPr lang="en-US" sz="1400" dirty="0">
                <a:cs typeface="Calibri"/>
              </a:rPr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420B83E-853B-4378-81AF-7AB5E6E760B7}"/>
              </a:ext>
            </a:extLst>
          </p:cNvPr>
          <p:cNvSpPr txBox="1"/>
          <p:nvPr/>
        </p:nvSpPr>
        <p:spPr>
          <a:xfrm>
            <a:off x="5586143" y="3185124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B</a:t>
            </a:r>
          </a:p>
          <a:p>
            <a:r>
              <a:rPr lang="en-US" sz="1400" dirty="0">
                <a:cs typeface="Calibri"/>
              </a:rPr>
              <a:t>Bore</a:t>
            </a:r>
          </a:p>
          <a:p>
            <a:r>
              <a:rPr lang="en-US" sz="1400" dirty="0">
                <a:cs typeface="Calibri"/>
              </a:rPr>
              <a:t>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768CC2C-833E-455E-AF23-E6FB7D85E2D8}"/>
              </a:ext>
            </a:extLst>
          </p:cNvPr>
          <p:cNvSpPr txBox="1"/>
          <p:nvPr/>
        </p:nvSpPr>
        <p:spPr>
          <a:xfrm>
            <a:off x="10099735" y="2292830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He</a:t>
            </a:r>
          </a:p>
          <a:p>
            <a:pPr algn="l"/>
            <a:r>
              <a:rPr lang="en-US" sz="1400" dirty="0" err="1">
                <a:cs typeface="Calibri"/>
              </a:rPr>
              <a:t>Hélium</a:t>
            </a:r>
            <a:endParaRPr lang="en-US" sz="1400" dirty="0">
              <a:cs typeface="Calibri"/>
            </a:endParaRPr>
          </a:p>
          <a:p>
            <a:r>
              <a:rPr lang="en-US" sz="1400" dirty="0">
                <a:cs typeface="Calibri"/>
              </a:rPr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A317595-2148-4129-BE40-18BABE8ABF3E}"/>
              </a:ext>
            </a:extLst>
          </p:cNvPr>
          <p:cNvSpPr txBox="1"/>
          <p:nvPr/>
        </p:nvSpPr>
        <p:spPr>
          <a:xfrm>
            <a:off x="2004383" y="5009252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Ca</a:t>
            </a:r>
          </a:p>
          <a:p>
            <a:r>
              <a:rPr lang="en-US" sz="1400" dirty="0">
                <a:cs typeface="Calibri"/>
              </a:rPr>
              <a:t>Calcium</a:t>
            </a:r>
          </a:p>
          <a:p>
            <a:r>
              <a:rPr lang="en-US" sz="1400" dirty="0">
                <a:cs typeface="Calibri"/>
              </a:rPr>
              <a:t>20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13561FD-D4E2-4ABD-B2DC-A9FE51854EA6}"/>
              </a:ext>
            </a:extLst>
          </p:cNvPr>
          <p:cNvSpPr txBox="1"/>
          <p:nvPr/>
        </p:nvSpPr>
        <p:spPr>
          <a:xfrm>
            <a:off x="1054579" y="5037108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K</a:t>
            </a:r>
          </a:p>
          <a:p>
            <a:r>
              <a:rPr lang="en-US" sz="1400" dirty="0">
                <a:cs typeface="Calibri"/>
              </a:rPr>
              <a:t>Potassium</a:t>
            </a:r>
          </a:p>
          <a:p>
            <a:r>
              <a:rPr lang="en-US" sz="1400" dirty="0">
                <a:cs typeface="Calibri"/>
              </a:rPr>
              <a:t>19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71A2A26-EBF0-4087-B0E7-596AF1063E96}"/>
              </a:ext>
            </a:extLst>
          </p:cNvPr>
          <p:cNvSpPr txBox="1"/>
          <p:nvPr/>
        </p:nvSpPr>
        <p:spPr>
          <a:xfrm>
            <a:off x="1916323" y="4101681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Mg</a:t>
            </a:r>
          </a:p>
          <a:p>
            <a:r>
              <a:rPr lang="en-US" sz="1400" dirty="0" err="1">
                <a:cs typeface="Calibri"/>
              </a:rPr>
              <a:t>Magnésium</a:t>
            </a:r>
          </a:p>
          <a:p>
            <a:r>
              <a:rPr lang="en-US" sz="1400" dirty="0">
                <a:cs typeface="Calibri"/>
              </a:rPr>
              <a:t>12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BC5244-A935-49C1-B0A8-77C851334F0A}"/>
              </a:ext>
            </a:extLst>
          </p:cNvPr>
          <p:cNvSpPr txBox="1"/>
          <p:nvPr/>
        </p:nvSpPr>
        <p:spPr>
          <a:xfrm>
            <a:off x="7364443" y="3166254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N</a:t>
            </a:r>
          </a:p>
          <a:p>
            <a:r>
              <a:rPr lang="en-US" sz="1400">
                <a:cs typeface="Calibri"/>
              </a:rPr>
              <a:t>Azote</a:t>
            </a:r>
          </a:p>
          <a:p>
            <a:r>
              <a:rPr lang="en-US" sz="1400" dirty="0">
                <a:cs typeface="Calibri"/>
              </a:rPr>
              <a:t>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3559AF-22AB-4302-B5C0-47E9EA507929}"/>
              </a:ext>
            </a:extLst>
          </p:cNvPr>
          <p:cNvSpPr txBox="1"/>
          <p:nvPr/>
        </p:nvSpPr>
        <p:spPr>
          <a:xfrm>
            <a:off x="9218224" y="3179732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F</a:t>
            </a:r>
          </a:p>
          <a:p>
            <a:r>
              <a:rPr lang="en-US" sz="1400" dirty="0">
                <a:cs typeface="Calibri"/>
              </a:rPr>
              <a:t>Fluor</a:t>
            </a:r>
          </a:p>
          <a:p>
            <a:r>
              <a:rPr lang="en-US" sz="1400" dirty="0">
                <a:cs typeface="Calibri"/>
              </a:rPr>
              <a:t>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BA96A8-E0A1-4EB6-A864-D2223F74D39D}"/>
              </a:ext>
            </a:extLst>
          </p:cNvPr>
          <p:cNvSpPr txBox="1"/>
          <p:nvPr/>
        </p:nvSpPr>
        <p:spPr>
          <a:xfrm>
            <a:off x="8325928" y="3178834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O</a:t>
            </a:r>
          </a:p>
          <a:p>
            <a:r>
              <a:rPr lang="en-US" sz="1400" err="1">
                <a:cs typeface="Calibri"/>
              </a:rPr>
              <a:t>Oxygène</a:t>
            </a:r>
            <a:endParaRPr lang="en-US" sz="1400">
              <a:cs typeface="Calibri"/>
            </a:endParaRPr>
          </a:p>
          <a:p>
            <a:r>
              <a:rPr lang="en-US" sz="1400" dirty="0">
                <a:cs typeface="Calibri"/>
              </a:rPr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A71009-B2BB-4198-8BAC-AEA80BBDD3DA}"/>
              </a:ext>
            </a:extLst>
          </p:cNvPr>
          <p:cNvSpPr txBox="1"/>
          <p:nvPr/>
        </p:nvSpPr>
        <p:spPr>
          <a:xfrm>
            <a:off x="10079067" y="4054954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err="1">
                <a:cs typeface="Calibri"/>
              </a:rPr>
              <a:t>Ar</a:t>
            </a:r>
            <a:endParaRPr lang="en-US" sz="1400">
              <a:cs typeface="Calibri"/>
            </a:endParaRPr>
          </a:p>
          <a:p>
            <a:r>
              <a:rPr lang="en-US" sz="1400" dirty="0">
                <a:cs typeface="Calibri"/>
              </a:rPr>
              <a:t>Argon</a:t>
            </a:r>
          </a:p>
          <a:p>
            <a:r>
              <a:rPr lang="en-US" sz="1400" dirty="0">
                <a:cs typeface="Calibri"/>
              </a:rPr>
              <a:t>18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CDDA5C-7AA7-4F3E-8A1D-3059F767409F}"/>
              </a:ext>
            </a:extLst>
          </p:cNvPr>
          <p:cNvSpPr txBox="1"/>
          <p:nvPr/>
        </p:nvSpPr>
        <p:spPr>
          <a:xfrm>
            <a:off x="9172395" y="4111564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Cl</a:t>
            </a:r>
          </a:p>
          <a:p>
            <a:r>
              <a:rPr lang="en-US" sz="1400" dirty="0">
                <a:cs typeface="Calibri"/>
              </a:rPr>
              <a:t>Chlore</a:t>
            </a:r>
          </a:p>
          <a:p>
            <a:r>
              <a:rPr lang="en-US" sz="1400" dirty="0">
                <a:cs typeface="Calibri"/>
              </a:rPr>
              <a:t>17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F915A3-A1F0-482D-A752-7362D70DBBB3}"/>
              </a:ext>
            </a:extLst>
          </p:cNvPr>
          <p:cNvSpPr txBox="1"/>
          <p:nvPr/>
        </p:nvSpPr>
        <p:spPr>
          <a:xfrm>
            <a:off x="8323233" y="4125044"/>
            <a:ext cx="27432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S</a:t>
            </a:r>
          </a:p>
          <a:p>
            <a:r>
              <a:rPr lang="en-US" sz="1400" dirty="0" err="1">
                <a:cs typeface="Calibri"/>
              </a:rPr>
              <a:t>Soufre</a:t>
            </a:r>
            <a:endParaRPr lang="en-US" sz="1400" dirty="0">
              <a:cs typeface="Calibri"/>
            </a:endParaRPr>
          </a:p>
          <a:p>
            <a:r>
              <a:rPr lang="en-US" sz="1400" dirty="0">
                <a:cs typeface="Calibri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913253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276</cp:revision>
  <dcterms:created xsi:type="dcterms:W3CDTF">2022-01-07T19:05:24Z</dcterms:created>
  <dcterms:modified xsi:type="dcterms:W3CDTF">2022-01-07T21:24:57Z</dcterms:modified>
</cp:coreProperties>
</file>