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AEC576-26B6-14AB-7FDD-37CDCC17BDDF}" v="55" dt="2021-12-14T01:09:34.199"/>
    <p1510:client id="{AFAC2CDA-7859-B810-80EE-268B6CA0E3B3}" v="166" dt="2021-12-14T01:24:16.629"/>
    <p1510:client id="{F0620975-A225-493E-9CBC-D3B6C00DC2FF}" v="255" dt="2021-12-14T00:57:44.6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byrns54" userId="S::bbyrns54@scol.qc.ca::cdca91c5-c7cf-422f-80c6-ebc72008453d" providerId="AD" clId="Web-{F0620975-A225-493E-9CBC-D3B6C00DC2FF}"/>
    <pc:docChg chg="modSld">
      <pc:chgData name="bbyrns54" userId="S::bbyrns54@scol.qc.ca::cdca91c5-c7cf-422f-80c6-ebc72008453d" providerId="AD" clId="Web-{F0620975-A225-493E-9CBC-D3B6C00DC2FF}" dt="2021-12-14T00:57:44.622" v="135"/>
      <pc:docMkLst>
        <pc:docMk/>
      </pc:docMkLst>
      <pc:sldChg chg="addSp delSp modSp">
        <pc:chgData name="bbyrns54" userId="S::bbyrns54@scol.qc.ca::cdca91c5-c7cf-422f-80c6-ebc72008453d" providerId="AD" clId="Web-{F0620975-A225-493E-9CBC-D3B6C00DC2FF}" dt="2021-12-14T00:57:44.622" v="135"/>
        <pc:sldMkLst>
          <pc:docMk/>
          <pc:sldMk cId="109857222" sldId="256"/>
        </pc:sldMkLst>
        <pc:spChg chg="del">
          <ac:chgData name="bbyrns54" userId="S::bbyrns54@scol.qc.ca::cdca91c5-c7cf-422f-80c6-ebc72008453d" providerId="AD" clId="Web-{F0620975-A225-493E-9CBC-D3B6C00DC2FF}" dt="2021-12-14T00:46:24.768" v="0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bbyrns54" userId="S::bbyrns54@scol.qc.ca::cdca91c5-c7cf-422f-80c6-ebc72008453d" providerId="AD" clId="Web-{F0620975-A225-493E-9CBC-D3B6C00DC2FF}" dt="2021-12-14T00:46:33.534" v="1"/>
          <ac:spMkLst>
            <pc:docMk/>
            <pc:sldMk cId="109857222" sldId="256"/>
            <ac:spMk id="3" creationId="{00000000-0000-0000-0000-000000000000}"/>
          </ac:spMkLst>
        </pc:spChg>
        <pc:spChg chg="add mod">
          <ac:chgData name="bbyrns54" userId="S::bbyrns54@scol.qc.ca::cdca91c5-c7cf-422f-80c6-ebc72008453d" providerId="AD" clId="Web-{F0620975-A225-493E-9CBC-D3B6C00DC2FF}" dt="2021-12-14T00:48:55.067" v="21"/>
          <ac:spMkLst>
            <pc:docMk/>
            <pc:sldMk cId="109857222" sldId="256"/>
            <ac:spMk id="4" creationId="{A75B02D1-AE06-4CBD-9F6C-EC508A5B1D7D}"/>
          </ac:spMkLst>
        </pc:spChg>
        <pc:spChg chg="add mod">
          <ac:chgData name="bbyrns54" userId="S::bbyrns54@scol.qc.ca::cdca91c5-c7cf-422f-80c6-ebc72008453d" providerId="AD" clId="Web-{F0620975-A225-493E-9CBC-D3B6C00DC2FF}" dt="2021-12-14T00:53:04.962" v="76" actId="1076"/>
          <ac:spMkLst>
            <pc:docMk/>
            <pc:sldMk cId="109857222" sldId="256"/>
            <ac:spMk id="5" creationId="{AFE0CD81-0C99-4A0D-A6BB-38DDEDD67981}"/>
          </ac:spMkLst>
        </pc:spChg>
        <pc:spChg chg="add mod">
          <ac:chgData name="bbyrns54" userId="S::bbyrns54@scol.qc.ca::cdca91c5-c7cf-422f-80c6-ebc72008453d" providerId="AD" clId="Web-{F0620975-A225-493E-9CBC-D3B6C00DC2FF}" dt="2021-12-14T00:51:43.351" v="44" actId="1076"/>
          <ac:spMkLst>
            <pc:docMk/>
            <pc:sldMk cId="109857222" sldId="256"/>
            <ac:spMk id="6" creationId="{F2C5E93B-2757-4B11-B7ED-AAD05E18E23F}"/>
          </ac:spMkLst>
        </pc:spChg>
        <pc:spChg chg="add mod">
          <ac:chgData name="bbyrns54" userId="S::bbyrns54@scol.qc.ca::cdca91c5-c7cf-422f-80c6-ebc72008453d" providerId="AD" clId="Web-{F0620975-A225-493E-9CBC-D3B6C00DC2FF}" dt="2021-12-14T00:52:04.179" v="53" actId="20577"/>
          <ac:spMkLst>
            <pc:docMk/>
            <pc:sldMk cId="109857222" sldId="256"/>
            <ac:spMk id="7" creationId="{7F1C75CA-9AF0-4604-9E0B-50FC9E38A8E2}"/>
          </ac:spMkLst>
        </pc:spChg>
        <pc:spChg chg="add mod">
          <ac:chgData name="bbyrns54" userId="S::bbyrns54@scol.qc.ca::cdca91c5-c7cf-422f-80c6-ebc72008453d" providerId="AD" clId="Web-{F0620975-A225-493E-9CBC-D3B6C00DC2FF}" dt="2021-12-14T00:53:02.712" v="75" actId="1076"/>
          <ac:spMkLst>
            <pc:docMk/>
            <pc:sldMk cId="109857222" sldId="256"/>
            <ac:spMk id="8" creationId="{C709F83B-360B-4295-B549-798B4AD17DAD}"/>
          </ac:spMkLst>
        </pc:spChg>
        <pc:spChg chg="add mod">
          <ac:chgData name="bbyrns54" userId="S::bbyrns54@scol.qc.ca::cdca91c5-c7cf-422f-80c6-ebc72008453d" providerId="AD" clId="Web-{F0620975-A225-493E-9CBC-D3B6C00DC2FF}" dt="2021-12-14T00:53:50.775" v="97" actId="20577"/>
          <ac:spMkLst>
            <pc:docMk/>
            <pc:sldMk cId="109857222" sldId="256"/>
            <ac:spMk id="9" creationId="{62063CED-3BCB-44CB-959A-D4178F344E32}"/>
          </ac:spMkLst>
        </pc:spChg>
        <pc:spChg chg="add mod">
          <ac:chgData name="bbyrns54" userId="S::bbyrns54@scol.qc.ca::cdca91c5-c7cf-422f-80c6-ebc72008453d" providerId="AD" clId="Web-{F0620975-A225-493E-9CBC-D3B6C00DC2FF}" dt="2021-12-14T00:54:21.359" v="106" actId="20577"/>
          <ac:spMkLst>
            <pc:docMk/>
            <pc:sldMk cId="109857222" sldId="256"/>
            <ac:spMk id="10" creationId="{F3ECAC87-082D-422F-ACA5-78BBB2B87D17}"/>
          </ac:spMkLst>
        </pc:spChg>
        <pc:spChg chg="add mod">
          <ac:chgData name="bbyrns54" userId="S::bbyrns54@scol.qc.ca::cdca91c5-c7cf-422f-80c6-ebc72008453d" providerId="AD" clId="Web-{F0620975-A225-493E-9CBC-D3B6C00DC2FF}" dt="2021-12-14T00:55:12.807" v="120" actId="20577"/>
          <ac:spMkLst>
            <pc:docMk/>
            <pc:sldMk cId="109857222" sldId="256"/>
            <ac:spMk id="11" creationId="{029DCD03-C760-4A4B-835F-2F2322F6C1A7}"/>
          </ac:spMkLst>
        </pc:spChg>
        <pc:spChg chg="add mod">
          <ac:chgData name="bbyrns54" userId="S::bbyrns54@scol.qc.ca::cdca91c5-c7cf-422f-80c6-ebc72008453d" providerId="AD" clId="Web-{F0620975-A225-493E-9CBC-D3B6C00DC2FF}" dt="2021-12-14T00:55:48.542" v="131" actId="1076"/>
          <ac:spMkLst>
            <pc:docMk/>
            <pc:sldMk cId="109857222" sldId="256"/>
            <ac:spMk id="12" creationId="{7D7DD2FF-A473-4A99-9475-1B6E3FF4F9F5}"/>
          </ac:spMkLst>
        </pc:spChg>
        <pc:spChg chg="add">
          <ac:chgData name="bbyrns54" userId="S::bbyrns54@scol.qc.ca::cdca91c5-c7cf-422f-80c6-ebc72008453d" providerId="AD" clId="Web-{F0620975-A225-493E-9CBC-D3B6C00DC2FF}" dt="2021-12-14T00:57:14.231" v="134"/>
          <ac:spMkLst>
            <pc:docMk/>
            <pc:sldMk cId="109857222" sldId="256"/>
            <ac:spMk id="14" creationId="{FB85FDBA-9377-41A4-B448-D44BB2E3600F}"/>
          </ac:spMkLst>
        </pc:spChg>
        <pc:spChg chg="add">
          <ac:chgData name="bbyrns54" userId="S::bbyrns54@scol.qc.ca::cdca91c5-c7cf-422f-80c6-ebc72008453d" providerId="AD" clId="Web-{F0620975-A225-493E-9CBC-D3B6C00DC2FF}" dt="2021-12-14T00:57:44.622" v="135"/>
          <ac:spMkLst>
            <pc:docMk/>
            <pc:sldMk cId="109857222" sldId="256"/>
            <ac:spMk id="15" creationId="{A58A9D0C-57A3-4910-8CC4-FBBEEE27E53D}"/>
          </ac:spMkLst>
        </pc:spChg>
        <pc:inkChg chg="add del">
          <ac:chgData name="bbyrns54" userId="S::bbyrns54@scol.qc.ca::cdca91c5-c7cf-422f-80c6-ebc72008453d" providerId="AD" clId="Web-{F0620975-A225-493E-9CBC-D3B6C00DC2FF}" dt="2021-12-14T00:56:47.637" v="133"/>
          <ac:inkMkLst>
            <pc:docMk/>
            <pc:sldMk cId="109857222" sldId="256"/>
            <ac:inkMk id="13" creationId="{D70F47DF-5A68-4938-9201-2540542B7D3C}"/>
          </ac:inkMkLst>
        </pc:inkChg>
      </pc:sldChg>
    </pc:docChg>
  </pc:docChgLst>
  <pc:docChgLst>
    <pc:chgData clId="Web-{AFAC2CDA-7859-B810-80EE-268B6CA0E3B3}"/>
    <pc:docChg chg="modSld">
      <pc:chgData name="" userId="" providerId="" clId="Web-{AFAC2CDA-7859-B810-80EE-268B6CA0E3B3}" dt="2021-12-14T01:09:56.224" v="0" actId="1076"/>
      <pc:docMkLst>
        <pc:docMk/>
      </pc:docMkLst>
      <pc:sldChg chg="modSp">
        <pc:chgData name="" userId="" providerId="" clId="Web-{AFAC2CDA-7859-B810-80EE-268B6CA0E3B3}" dt="2021-12-14T01:09:56.224" v="0" actId="1076"/>
        <pc:sldMkLst>
          <pc:docMk/>
          <pc:sldMk cId="109857222" sldId="256"/>
        </pc:sldMkLst>
        <pc:spChg chg="mod">
          <ac:chgData name="" userId="" providerId="" clId="Web-{AFAC2CDA-7859-B810-80EE-268B6CA0E3B3}" dt="2021-12-14T01:09:56.224" v="0" actId="1076"/>
          <ac:spMkLst>
            <pc:docMk/>
            <pc:sldMk cId="109857222" sldId="256"/>
            <ac:spMk id="23" creationId="{1B543D9F-903C-4225-B5F6-49D8CB347EBC}"/>
          </ac:spMkLst>
        </pc:spChg>
      </pc:sldChg>
    </pc:docChg>
  </pc:docChgLst>
  <pc:docChgLst>
    <pc:chgData name="bbyrns54" userId="S::bbyrns54@scol.qc.ca::cdca91c5-c7cf-422f-80c6-ebc72008453d" providerId="AD" clId="Web-{AFAC2CDA-7859-B810-80EE-268B6CA0E3B3}"/>
    <pc:docChg chg="modSld">
      <pc:chgData name="bbyrns54" userId="S::bbyrns54@scol.qc.ca::cdca91c5-c7cf-422f-80c6-ebc72008453d" providerId="AD" clId="Web-{AFAC2CDA-7859-B810-80EE-268B6CA0E3B3}" dt="2021-12-14T01:24:16.269" v="130" actId="20577"/>
      <pc:docMkLst>
        <pc:docMk/>
      </pc:docMkLst>
      <pc:sldChg chg="addSp delSp modSp">
        <pc:chgData name="bbyrns54" userId="S::bbyrns54@scol.qc.ca::cdca91c5-c7cf-422f-80c6-ebc72008453d" providerId="AD" clId="Web-{AFAC2CDA-7859-B810-80EE-268B6CA0E3B3}" dt="2021-12-14T01:24:16.269" v="130" actId="20577"/>
        <pc:sldMkLst>
          <pc:docMk/>
          <pc:sldMk cId="109857222" sldId="256"/>
        </pc:sldMkLst>
        <pc:spChg chg="add mod">
          <ac:chgData name="bbyrns54" userId="S::bbyrns54@scol.qc.ca::cdca91c5-c7cf-422f-80c6-ebc72008453d" providerId="AD" clId="Web-{AFAC2CDA-7859-B810-80EE-268B6CA0E3B3}" dt="2021-12-14T01:15:07.666" v="55" actId="14100"/>
          <ac:spMkLst>
            <pc:docMk/>
            <pc:sldMk cId="109857222" sldId="256"/>
            <ac:spMk id="2" creationId="{36F778CD-54BE-4971-9F0E-E9970CDA139D}"/>
          </ac:spMkLst>
        </pc:spChg>
        <pc:spChg chg="mod">
          <ac:chgData name="bbyrns54" userId="S::bbyrns54@scol.qc.ca::cdca91c5-c7cf-422f-80c6-ebc72008453d" providerId="AD" clId="Web-{AFAC2CDA-7859-B810-80EE-268B6CA0E3B3}" dt="2021-12-14T01:23:43.441" v="118" actId="20577"/>
          <ac:spMkLst>
            <pc:docMk/>
            <pc:sldMk cId="109857222" sldId="256"/>
            <ac:spMk id="5" creationId="{AFE0CD81-0C99-4A0D-A6BB-38DDEDD67981}"/>
          </ac:spMkLst>
        </pc:spChg>
        <pc:spChg chg="mod">
          <ac:chgData name="bbyrns54" userId="S::bbyrns54@scol.qc.ca::cdca91c5-c7cf-422f-80c6-ebc72008453d" providerId="AD" clId="Web-{AFAC2CDA-7859-B810-80EE-268B6CA0E3B3}" dt="2021-12-14T01:23:48.816" v="120" actId="20577"/>
          <ac:spMkLst>
            <pc:docMk/>
            <pc:sldMk cId="109857222" sldId="256"/>
            <ac:spMk id="6" creationId="{F2C5E93B-2757-4B11-B7ED-AAD05E18E23F}"/>
          </ac:spMkLst>
        </pc:spChg>
        <pc:spChg chg="mod">
          <ac:chgData name="bbyrns54" userId="S::bbyrns54@scol.qc.ca::cdca91c5-c7cf-422f-80c6-ebc72008453d" providerId="AD" clId="Web-{AFAC2CDA-7859-B810-80EE-268B6CA0E3B3}" dt="2021-12-14T01:23:55.691" v="122" actId="20577"/>
          <ac:spMkLst>
            <pc:docMk/>
            <pc:sldMk cId="109857222" sldId="256"/>
            <ac:spMk id="7" creationId="{7F1C75CA-9AF0-4604-9E0B-50FC9E38A8E2}"/>
          </ac:spMkLst>
        </pc:spChg>
        <pc:spChg chg="mod">
          <ac:chgData name="bbyrns54" userId="S::bbyrns54@scol.qc.ca::cdca91c5-c7cf-422f-80c6-ebc72008453d" providerId="AD" clId="Web-{AFAC2CDA-7859-B810-80EE-268B6CA0E3B3}" dt="2021-12-14T01:24:00.722" v="124" actId="20577"/>
          <ac:spMkLst>
            <pc:docMk/>
            <pc:sldMk cId="109857222" sldId="256"/>
            <ac:spMk id="8" creationId="{C709F83B-360B-4295-B549-798B4AD17DAD}"/>
          </ac:spMkLst>
        </pc:spChg>
        <pc:spChg chg="mod">
          <ac:chgData name="bbyrns54" userId="S::bbyrns54@scol.qc.ca::cdca91c5-c7cf-422f-80c6-ebc72008453d" providerId="AD" clId="Web-{AFAC2CDA-7859-B810-80EE-268B6CA0E3B3}" dt="2021-12-14T01:24:05.597" v="126" actId="20577"/>
          <ac:spMkLst>
            <pc:docMk/>
            <pc:sldMk cId="109857222" sldId="256"/>
            <ac:spMk id="9" creationId="{62063CED-3BCB-44CB-959A-D4178F344E32}"/>
          </ac:spMkLst>
        </pc:spChg>
        <pc:spChg chg="mod">
          <ac:chgData name="bbyrns54" userId="S::bbyrns54@scol.qc.ca::cdca91c5-c7cf-422f-80c6-ebc72008453d" providerId="AD" clId="Web-{AFAC2CDA-7859-B810-80EE-268B6CA0E3B3}" dt="2021-12-14T01:24:10.925" v="128" actId="20577"/>
          <ac:spMkLst>
            <pc:docMk/>
            <pc:sldMk cId="109857222" sldId="256"/>
            <ac:spMk id="10" creationId="{F3ECAC87-082D-422F-ACA5-78BBB2B87D17}"/>
          </ac:spMkLst>
        </pc:spChg>
        <pc:spChg chg="mod">
          <ac:chgData name="bbyrns54" userId="S::bbyrns54@scol.qc.ca::cdca91c5-c7cf-422f-80c6-ebc72008453d" providerId="AD" clId="Web-{AFAC2CDA-7859-B810-80EE-268B6CA0E3B3}" dt="2021-12-14T01:24:16.269" v="130" actId="20577"/>
          <ac:spMkLst>
            <pc:docMk/>
            <pc:sldMk cId="109857222" sldId="256"/>
            <ac:spMk id="11" creationId="{029DCD03-C760-4A4B-835F-2F2322F6C1A7}"/>
          </ac:spMkLst>
        </pc:spChg>
        <pc:spChg chg="mod">
          <ac:chgData name="bbyrns54" userId="S::bbyrns54@scol.qc.ca::cdca91c5-c7cf-422f-80c6-ebc72008453d" providerId="AD" clId="Web-{AFAC2CDA-7859-B810-80EE-268B6CA0E3B3}" dt="2021-12-14T01:19:12.311" v="84" actId="1076"/>
          <ac:spMkLst>
            <pc:docMk/>
            <pc:sldMk cId="109857222" sldId="256"/>
            <ac:spMk id="12" creationId="{7D7DD2FF-A473-4A99-9475-1B6E3FF4F9F5}"/>
          </ac:spMkLst>
        </pc:spChg>
        <pc:spChg chg="add mod ord">
          <ac:chgData name="bbyrns54" userId="S::bbyrns54@scol.qc.ca::cdca91c5-c7cf-422f-80c6-ebc72008453d" providerId="AD" clId="Web-{AFAC2CDA-7859-B810-80EE-268B6CA0E3B3}" dt="2021-12-14T01:18:55.889" v="81" actId="1076"/>
          <ac:spMkLst>
            <pc:docMk/>
            <pc:sldMk cId="109857222" sldId="256"/>
            <ac:spMk id="13" creationId="{B5EB61C8-5621-4A49-ACB2-C4235AF79F45}"/>
          </ac:spMkLst>
        </pc:spChg>
        <pc:spChg chg="add mod ord">
          <ac:chgData name="bbyrns54" userId="S::bbyrns54@scol.qc.ca::cdca91c5-c7cf-422f-80c6-ebc72008453d" providerId="AD" clId="Web-{AFAC2CDA-7859-B810-80EE-268B6CA0E3B3}" dt="2021-12-14T01:18:20.966" v="76"/>
          <ac:spMkLst>
            <pc:docMk/>
            <pc:sldMk cId="109857222" sldId="256"/>
            <ac:spMk id="14" creationId="{6F97A300-3C16-4905-BFC8-3F4AF635CC99}"/>
          </ac:spMkLst>
        </pc:spChg>
        <pc:spChg chg="add mod">
          <ac:chgData name="bbyrns54" userId="S::bbyrns54@scol.qc.ca::cdca91c5-c7cf-422f-80c6-ebc72008453d" providerId="AD" clId="Web-{AFAC2CDA-7859-B810-80EE-268B6CA0E3B3}" dt="2021-12-14T01:15:15.338" v="57" actId="14100"/>
          <ac:spMkLst>
            <pc:docMk/>
            <pc:sldMk cId="109857222" sldId="256"/>
            <ac:spMk id="15" creationId="{342B279B-4F77-4CA2-83CF-8FA628D24C1E}"/>
          </ac:spMkLst>
        </pc:spChg>
        <pc:spChg chg="add mod">
          <ac:chgData name="bbyrns54" userId="S::bbyrns54@scol.qc.ca::cdca91c5-c7cf-422f-80c6-ebc72008453d" providerId="AD" clId="Web-{AFAC2CDA-7859-B810-80EE-268B6CA0E3B3}" dt="2021-12-14T01:18:32.951" v="78" actId="1076"/>
          <ac:spMkLst>
            <pc:docMk/>
            <pc:sldMk cId="109857222" sldId="256"/>
            <ac:spMk id="16" creationId="{A0A1427A-ED4E-4F42-9232-632FB6778BE4}"/>
          </ac:spMkLst>
        </pc:spChg>
        <pc:spChg chg="add mod">
          <ac:chgData name="bbyrns54" userId="S::bbyrns54@scol.qc.ca::cdca91c5-c7cf-422f-80c6-ebc72008453d" providerId="AD" clId="Web-{AFAC2CDA-7859-B810-80EE-268B6CA0E3B3}" dt="2021-12-14T01:20:46.297" v="101" actId="1076"/>
          <ac:spMkLst>
            <pc:docMk/>
            <pc:sldMk cId="109857222" sldId="256"/>
            <ac:spMk id="18" creationId="{8800153C-967F-4323-A58E-518B3B79797F}"/>
          </ac:spMkLst>
        </pc:spChg>
        <pc:spChg chg="add mod">
          <ac:chgData name="bbyrns54" userId="S::bbyrns54@scol.qc.ca::cdca91c5-c7cf-422f-80c6-ebc72008453d" providerId="AD" clId="Web-{AFAC2CDA-7859-B810-80EE-268B6CA0E3B3}" dt="2021-12-14T01:20:40.344" v="100" actId="1076"/>
          <ac:spMkLst>
            <pc:docMk/>
            <pc:sldMk cId="109857222" sldId="256"/>
            <ac:spMk id="19" creationId="{D1F71004-D3DA-4A3F-A9D1-D62FF514C508}"/>
          </ac:spMkLst>
        </pc:spChg>
        <pc:spChg chg="add mod">
          <ac:chgData name="bbyrns54" userId="S::bbyrns54@scol.qc.ca::cdca91c5-c7cf-422f-80c6-ebc72008453d" providerId="AD" clId="Web-{AFAC2CDA-7859-B810-80EE-268B6CA0E3B3}" dt="2021-12-14T01:20:33.906" v="99" actId="1076"/>
          <ac:spMkLst>
            <pc:docMk/>
            <pc:sldMk cId="109857222" sldId="256"/>
            <ac:spMk id="20" creationId="{CE6EF25E-FE9E-4B29-AE8C-3F66A7437468}"/>
          </ac:spMkLst>
        </pc:spChg>
        <pc:spChg chg="add mod">
          <ac:chgData name="bbyrns54" userId="S::bbyrns54@scol.qc.ca::cdca91c5-c7cf-422f-80c6-ebc72008453d" providerId="AD" clId="Web-{AFAC2CDA-7859-B810-80EE-268B6CA0E3B3}" dt="2021-12-14T01:22:33.767" v="116" actId="1076"/>
          <ac:spMkLst>
            <pc:docMk/>
            <pc:sldMk cId="109857222" sldId="256"/>
            <ac:spMk id="21" creationId="{DD5B8B9A-2756-45E7-AB89-156F0661F3B3}"/>
          </ac:spMkLst>
        </pc:spChg>
        <pc:spChg chg="mod ord">
          <ac:chgData name="bbyrns54" userId="S::bbyrns54@scol.qc.ca::cdca91c5-c7cf-422f-80c6-ebc72008453d" providerId="AD" clId="Web-{AFAC2CDA-7859-B810-80EE-268B6CA0E3B3}" dt="2021-12-14T01:15:42.729" v="62" actId="1076"/>
          <ac:spMkLst>
            <pc:docMk/>
            <pc:sldMk cId="109857222" sldId="256"/>
            <ac:spMk id="23" creationId="{1B543D9F-903C-4225-B5F6-49D8CB347EBC}"/>
          </ac:spMkLst>
        </pc:spChg>
        <pc:picChg chg="del mod ord">
          <ac:chgData name="bbyrns54" userId="S::bbyrns54@scol.qc.ca::cdca91c5-c7cf-422f-80c6-ebc72008453d" providerId="AD" clId="Web-{AFAC2CDA-7859-B810-80EE-268B6CA0E3B3}" dt="2021-12-14T01:17:47.763" v="66"/>
          <ac:picMkLst>
            <pc:docMk/>
            <pc:sldMk cId="109857222" sldId="256"/>
            <ac:picMk id="3" creationId="{E6B7A64A-DA8A-448E-9C63-1CFE61C303B3}"/>
          </ac:picMkLst>
        </pc:picChg>
        <pc:picChg chg="mod ord">
          <ac:chgData name="bbyrns54" userId="S::bbyrns54@scol.qc.ca::cdca91c5-c7cf-422f-80c6-ebc72008453d" providerId="AD" clId="Web-{AFAC2CDA-7859-B810-80EE-268B6CA0E3B3}" dt="2021-12-14T01:15:54.839" v="65" actId="1076"/>
          <ac:picMkLst>
            <pc:docMk/>
            <pc:sldMk cId="109857222" sldId="256"/>
            <ac:picMk id="17" creationId="{9BBB316B-F6B3-48D7-B29F-506C18E9536B}"/>
          </ac:picMkLst>
        </pc:picChg>
      </pc:sldChg>
    </pc:docChg>
  </pc:docChgLst>
  <pc:docChgLst>
    <pc:chgData name="bbyrns54" userId="S::bbyrns54@scol.qc.ca::cdca91c5-c7cf-422f-80c6-ebc72008453d" providerId="AD" clId="Web-{42AEC576-26B6-14AB-7FDD-37CDCC17BDDF}"/>
    <pc:docChg chg="modSld">
      <pc:chgData name="bbyrns54" userId="S::bbyrns54@scol.qc.ca::cdca91c5-c7cf-422f-80c6-ebc72008453d" providerId="AD" clId="Web-{42AEC576-26B6-14AB-7FDD-37CDCC17BDDF}" dt="2021-12-14T01:09:34.199" v="49"/>
      <pc:docMkLst>
        <pc:docMk/>
      </pc:docMkLst>
      <pc:sldChg chg="addSp delSp modSp">
        <pc:chgData name="bbyrns54" userId="S::bbyrns54@scol.qc.ca::cdca91c5-c7cf-422f-80c6-ebc72008453d" providerId="AD" clId="Web-{42AEC576-26B6-14AB-7FDD-37CDCC17BDDF}" dt="2021-12-14T01:09:34.199" v="49"/>
        <pc:sldMkLst>
          <pc:docMk/>
          <pc:sldMk cId="109857222" sldId="256"/>
        </pc:sldMkLst>
        <pc:spChg chg="del mod">
          <ac:chgData name="bbyrns54" userId="S::bbyrns54@scol.qc.ca::cdca91c5-c7cf-422f-80c6-ebc72008453d" providerId="AD" clId="Web-{42AEC576-26B6-14AB-7FDD-37CDCC17BDDF}" dt="2021-12-14T01:00:29.582" v="3"/>
          <ac:spMkLst>
            <pc:docMk/>
            <pc:sldMk cId="109857222" sldId="256"/>
            <ac:spMk id="14" creationId="{FB85FDBA-9377-41A4-B448-D44BB2E3600F}"/>
          </ac:spMkLst>
        </pc:spChg>
        <pc:spChg chg="del">
          <ac:chgData name="bbyrns54" userId="S::bbyrns54@scol.qc.ca::cdca91c5-c7cf-422f-80c6-ebc72008453d" providerId="AD" clId="Web-{42AEC576-26B6-14AB-7FDD-37CDCC17BDDF}" dt="2021-12-14T00:58:46.519" v="0"/>
          <ac:spMkLst>
            <pc:docMk/>
            <pc:sldMk cId="109857222" sldId="256"/>
            <ac:spMk id="15" creationId="{A58A9D0C-57A3-4910-8CC4-FBBEEE27E53D}"/>
          </ac:spMkLst>
        </pc:spChg>
        <pc:spChg chg="add mod">
          <ac:chgData name="bbyrns54" userId="S::bbyrns54@scol.qc.ca::cdca91c5-c7cf-422f-80c6-ebc72008453d" providerId="AD" clId="Web-{42AEC576-26B6-14AB-7FDD-37CDCC17BDDF}" dt="2021-12-14T01:09:34.199" v="49"/>
          <ac:spMkLst>
            <pc:docMk/>
            <pc:sldMk cId="109857222" sldId="256"/>
            <ac:spMk id="23" creationId="{1B543D9F-903C-4225-B5F6-49D8CB347EBC}"/>
          </ac:spMkLst>
        </pc:spChg>
        <pc:picChg chg="add del mod">
          <ac:chgData name="bbyrns54" userId="S::bbyrns54@scol.qc.ca::cdca91c5-c7cf-422f-80c6-ebc72008453d" providerId="AD" clId="Web-{42AEC576-26B6-14AB-7FDD-37CDCC17BDDF}" dt="2021-12-14T01:07:28.963" v="33"/>
          <ac:picMkLst>
            <pc:docMk/>
            <pc:sldMk cId="109857222" sldId="256"/>
            <ac:picMk id="2" creationId="{6DEFDF96-3137-4402-98DA-67911E4AF7C0}"/>
          </ac:picMkLst>
        </pc:picChg>
        <pc:picChg chg="add mod">
          <ac:chgData name="bbyrns54" userId="S::bbyrns54@scol.qc.ca::cdca91c5-c7cf-422f-80c6-ebc72008453d" providerId="AD" clId="Web-{42AEC576-26B6-14AB-7FDD-37CDCC17BDDF}" dt="2021-12-14T01:05:10.743" v="15" actId="1076"/>
          <ac:picMkLst>
            <pc:docMk/>
            <pc:sldMk cId="109857222" sldId="256"/>
            <ac:picMk id="3" creationId="{E6B7A64A-DA8A-448E-9C63-1CFE61C303B3}"/>
          </ac:picMkLst>
        </pc:picChg>
        <pc:picChg chg="add del mod ord">
          <ac:chgData name="bbyrns54" userId="S::bbyrns54@scol.qc.ca::cdca91c5-c7cf-422f-80c6-ebc72008453d" providerId="AD" clId="Web-{42AEC576-26B6-14AB-7FDD-37CDCC17BDDF}" dt="2021-12-14T01:07:22.448" v="31"/>
          <ac:picMkLst>
            <pc:docMk/>
            <pc:sldMk cId="109857222" sldId="256"/>
            <ac:picMk id="13" creationId="{E3057932-5B8E-47B7-B3B8-181D91F1930B}"/>
          </ac:picMkLst>
        </pc:picChg>
        <pc:picChg chg="add del mod">
          <ac:chgData name="bbyrns54" userId="S::bbyrns54@scol.qc.ca::cdca91c5-c7cf-422f-80c6-ebc72008453d" providerId="AD" clId="Web-{42AEC576-26B6-14AB-7FDD-37CDCC17BDDF}" dt="2021-12-14T01:07:25.026" v="32"/>
          <ac:picMkLst>
            <pc:docMk/>
            <pc:sldMk cId="109857222" sldId="256"/>
            <ac:picMk id="16" creationId="{8A0D3674-A4D8-42D9-8FDD-6CB662621397}"/>
          </ac:picMkLst>
        </pc:picChg>
        <pc:picChg chg="add mod">
          <ac:chgData name="bbyrns54" userId="S::bbyrns54@scol.qc.ca::cdca91c5-c7cf-422f-80c6-ebc72008453d" providerId="AD" clId="Web-{42AEC576-26B6-14AB-7FDD-37CDCC17BDDF}" dt="2021-12-14T01:06:55.385" v="30" actId="1076"/>
          <ac:picMkLst>
            <pc:docMk/>
            <pc:sldMk cId="109857222" sldId="256"/>
            <ac:picMk id="17" creationId="{9BBB316B-F6B3-48D7-B29F-506C18E9536B}"/>
          </ac:picMkLst>
        </pc:picChg>
        <pc:inkChg chg="add del">
          <ac:chgData name="bbyrns54" userId="S::bbyrns54@scol.qc.ca::cdca91c5-c7cf-422f-80c6-ebc72008453d" providerId="AD" clId="Web-{42AEC576-26B6-14AB-7FDD-37CDCC17BDDF}" dt="2021-12-14T01:08:32.105" v="41"/>
          <ac:inkMkLst>
            <pc:docMk/>
            <pc:sldMk cId="109857222" sldId="256"/>
            <ac:inkMk id="18" creationId="{DCB0E325-DC62-4E47-A43C-22E194FF60D0}"/>
          </ac:inkMkLst>
        </pc:inkChg>
        <pc:inkChg chg="add del">
          <ac:chgData name="bbyrns54" userId="S::bbyrns54@scol.qc.ca::cdca91c5-c7cf-422f-80c6-ebc72008453d" providerId="AD" clId="Web-{42AEC576-26B6-14AB-7FDD-37CDCC17BDDF}" dt="2021-12-14T01:08:32.105" v="40"/>
          <ac:inkMkLst>
            <pc:docMk/>
            <pc:sldMk cId="109857222" sldId="256"/>
            <ac:inkMk id="19" creationId="{56CC03D2-4DB5-4D51-B167-D5F216362C1E}"/>
          </ac:inkMkLst>
        </pc:inkChg>
        <pc:inkChg chg="add del">
          <ac:chgData name="bbyrns54" userId="S::bbyrns54@scol.qc.ca::cdca91c5-c7cf-422f-80c6-ebc72008453d" providerId="AD" clId="Web-{42AEC576-26B6-14AB-7FDD-37CDCC17BDDF}" dt="2021-12-14T01:08:32.105" v="39"/>
          <ac:inkMkLst>
            <pc:docMk/>
            <pc:sldMk cId="109857222" sldId="256"/>
            <ac:inkMk id="20" creationId="{8640636C-C9BD-47BF-A4A2-0DEC4F28454F}"/>
          </ac:inkMkLst>
        </pc:inkChg>
        <pc:inkChg chg="add del">
          <ac:chgData name="bbyrns54" userId="S::bbyrns54@scol.qc.ca::cdca91c5-c7cf-422f-80c6-ebc72008453d" providerId="AD" clId="Web-{42AEC576-26B6-14AB-7FDD-37CDCC17BDDF}" dt="2021-12-14T01:08:32.089" v="38"/>
          <ac:inkMkLst>
            <pc:docMk/>
            <pc:sldMk cId="109857222" sldId="256"/>
            <ac:inkMk id="21" creationId="{18D33422-93E0-4D57-8E8C-552087B45E3F}"/>
          </ac:inkMkLst>
        </pc:inkChg>
        <pc:inkChg chg="add del">
          <ac:chgData name="bbyrns54" userId="S::bbyrns54@scol.qc.ca::cdca91c5-c7cf-422f-80c6-ebc72008453d" providerId="AD" clId="Web-{42AEC576-26B6-14AB-7FDD-37CDCC17BDDF}" dt="2021-12-14T01:09:01.902" v="43"/>
          <ac:inkMkLst>
            <pc:docMk/>
            <pc:sldMk cId="109857222" sldId="256"/>
            <ac:inkMk id="22" creationId="{9E6B3748-A3B5-4682-BA7A-65584DAB0D84}"/>
          </ac:inkMkLst>
        </pc:ink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75B02D1-AE06-4CBD-9F6C-EC508A5B1D7D}"/>
              </a:ext>
            </a:extLst>
          </p:cNvPr>
          <p:cNvSpPr txBox="1"/>
          <p:nvPr/>
        </p:nvSpPr>
        <p:spPr>
          <a:xfrm>
            <a:off x="4580626" y="655608"/>
            <a:ext cx="3433313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800" dirty="0" err="1">
                <a:cs typeface="Calibri"/>
              </a:rPr>
              <a:t>Phosphore</a:t>
            </a:r>
            <a:endParaRPr lang="en-US" sz="4800"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E0CD81-0C99-4A0D-A6BB-38DDEDD67981}"/>
              </a:ext>
            </a:extLst>
          </p:cNvPr>
          <p:cNvSpPr txBox="1"/>
          <p:nvPr/>
        </p:nvSpPr>
        <p:spPr>
          <a:xfrm>
            <a:off x="769727" y="1790521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cs typeface="Calibri"/>
              </a:rPr>
              <a:t>Nom: </a:t>
            </a:r>
            <a:r>
              <a:rPr lang="en-US" sz="2000" dirty="0" err="1">
                <a:cs typeface="Calibri"/>
              </a:rPr>
              <a:t>Phosphore</a:t>
            </a:r>
            <a:endParaRPr lang="en-US" sz="2000" dirty="0"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2C5E93B-2757-4B11-B7ED-AAD05E18E23F}"/>
              </a:ext>
            </a:extLst>
          </p:cNvPr>
          <p:cNvSpPr txBox="1"/>
          <p:nvPr/>
        </p:nvSpPr>
        <p:spPr>
          <a:xfrm>
            <a:off x="754452" y="2422226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 err="1">
                <a:cs typeface="Calibri"/>
              </a:rPr>
              <a:t>Symbole</a:t>
            </a:r>
            <a:r>
              <a:rPr lang="en-US" sz="2000" dirty="0">
                <a:cs typeface="Calibri"/>
              </a:rPr>
              <a:t>: 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1C75CA-9AF0-4604-9E0B-50FC9E38A8E2}"/>
              </a:ext>
            </a:extLst>
          </p:cNvPr>
          <p:cNvSpPr txBox="1"/>
          <p:nvPr/>
        </p:nvSpPr>
        <p:spPr>
          <a:xfrm>
            <a:off x="753553" y="3053931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cs typeface="Calibri"/>
              </a:rPr>
              <a:t>Case: 15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709F83B-360B-4295-B549-798B4AD17DAD}"/>
              </a:ext>
            </a:extLst>
          </p:cNvPr>
          <p:cNvSpPr txBox="1"/>
          <p:nvPr/>
        </p:nvSpPr>
        <p:spPr>
          <a:xfrm>
            <a:off x="752655" y="3599372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cs typeface="Calibri"/>
              </a:rPr>
              <a:t>p+: 15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063CED-3BCB-44CB-959A-D4178F344E32}"/>
              </a:ext>
            </a:extLst>
          </p:cNvPr>
          <p:cNvSpPr txBox="1"/>
          <p:nvPr/>
        </p:nvSpPr>
        <p:spPr>
          <a:xfrm>
            <a:off x="766133" y="4116059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cs typeface="Calibri"/>
              </a:rPr>
              <a:t>e-: 15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3ECAC87-082D-422F-ACA5-78BBB2B87D17}"/>
              </a:ext>
            </a:extLst>
          </p:cNvPr>
          <p:cNvSpPr txBox="1"/>
          <p:nvPr/>
        </p:nvSpPr>
        <p:spPr>
          <a:xfrm>
            <a:off x="750858" y="4690254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cs typeface="Calibri"/>
              </a:rPr>
              <a:t>Masse: 31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9DCD03-C760-4A4B-835F-2F2322F6C1A7}"/>
              </a:ext>
            </a:extLst>
          </p:cNvPr>
          <p:cNvSpPr txBox="1"/>
          <p:nvPr/>
        </p:nvSpPr>
        <p:spPr>
          <a:xfrm>
            <a:off x="764336" y="5149431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cs typeface="Calibri"/>
              </a:rPr>
              <a:t>n° 16</a:t>
            </a:r>
            <a:endParaRPr lang="en-US" sz="2000">
              <a:cs typeface="Calibri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D7DD2FF-A473-4A99-9475-1B6E3FF4F9F5}"/>
              </a:ext>
            </a:extLst>
          </p:cNvPr>
          <p:cNvSpPr txBox="1"/>
          <p:nvPr/>
        </p:nvSpPr>
        <p:spPr>
          <a:xfrm>
            <a:off x="8570343" y="1554192"/>
            <a:ext cx="274320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200" dirty="0" err="1">
                <a:cs typeface="Calibri"/>
              </a:rPr>
              <a:t>Schéma</a:t>
            </a:r>
            <a:endParaRPr lang="en-US" sz="3200">
              <a:cs typeface="Calibri"/>
            </a:endParaRPr>
          </a:p>
        </p:txBody>
      </p:sp>
      <p:sp>
        <p:nvSpPr>
          <p:cNvPr id="2" name="Flowchart: Connector 1">
            <a:extLst>
              <a:ext uri="{FF2B5EF4-FFF2-40B4-BE49-F238E27FC236}">
                <a16:creationId xmlns:a16="http://schemas.microsoft.com/office/drawing/2014/main" id="{36F778CD-54BE-4971-9F0E-E9970CDA139D}"/>
              </a:ext>
            </a:extLst>
          </p:cNvPr>
          <p:cNvSpPr/>
          <p:nvPr/>
        </p:nvSpPr>
        <p:spPr>
          <a:xfrm>
            <a:off x="7290758" y="2481533"/>
            <a:ext cx="4255696" cy="4097543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Connector 14">
            <a:extLst>
              <a:ext uri="{FF2B5EF4-FFF2-40B4-BE49-F238E27FC236}">
                <a16:creationId xmlns:a16="http://schemas.microsoft.com/office/drawing/2014/main" id="{342B279B-4F77-4CA2-83CF-8FA628D24C1E}"/>
              </a:ext>
            </a:extLst>
          </p:cNvPr>
          <p:cNvSpPr/>
          <p:nvPr/>
        </p:nvSpPr>
        <p:spPr>
          <a:xfrm>
            <a:off x="7820024" y="2881402"/>
            <a:ext cx="3278036" cy="3292414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lowchart: Connector 22">
            <a:extLst>
              <a:ext uri="{FF2B5EF4-FFF2-40B4-BE49-F238E27FC236}">
                <a16:creationId xmlns:a16="http://schemas.microsoft.com/office/drawing/2014/main" id="{1B543D9F-903C-4225-B5F6-49D8CB347EBC}"/>
              </a:ext>
            </a:extLst>
          </p:cNvPr>
          <p:cNvSpPr/>
          <p:nvPr/>
        </p:nvSpPr>
        <p:spPr>
          <a:xfrm>
            <a:off x="8196532" y="3344174"/>
            <a:ext cx="2516036" cy="2386638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7" descr="Shape, circle&#10;&#10;Description automatically generated">
            <a:extLst>
              <a:ext uri="{FF2B5EF4-FFF2-40B4-BE49-F238E27FC236}">
                <a16:creationId xmlns:a16="http://schemas.microsoft.com/office/drawing/2014/main" id="{9BBB316B-F6B3-48D7-B29F-506C18E953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6285" y="3667663"/>
            <a:ext cx="1722408" cy="1751163"/>
          </a:xfrm>
          <a:prstGeom prst="rect">
            <a:avLst/>
          </a:prstGeom>
        </p:spPr>
      </p:pic>
      <p:sp>
        <p:nvSpPr>
          <p:cNvPr id="16" name="Flowchart: Connector 15">
            <a:extLst>
              <a:ext uri="{FF2B5EF4-FFF2-40B4-BE49-F238E27FC236}">
                <a16:creationId xmlns:a16="http://schemas.microsoft.com/office/drawing/2014/main" id="{A0A1427A-ED4E-4F42-9232-632FB6778BE4}"/>
              </a:ext>
            </a:extLst>
          </p:cNvPr>
          <p:cNvSpPr/>
          <p:nvPr/>
        </p:nvSpPr>
        <p:spPr>
          <a:xfrm>
            <a:off x="10320786" y="2535447"/>
            <a:ext cx="733244" cy="70448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Connector 13">
            <a:extLst>
              <a:ext uri="{FF2B5EF4-FFF2-40B4-BE49-F238E27FC236}">
                <a16:creationId xmlns:a16="http://schemas.microsoft.com/office/drawing/2014/main" id="{6F97A300-3C16-4905-BFC8-3F4AF635CC99}"/>
              </a:ext>
            </a:extLst>
          </p:cNvPr>
          <p:cNvSpPr/>
          <p:nvPr/>
        </p:nvSpPr>
        <p:spPr>
          <a:xfrm>
            <a:off x="10653263" y="3658678"/>
            <a:ext cx="661358" cy="618225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Connector 12">
            <a:extLst>
              <a:ext uri="{FF2B5EF4-FFF2-40B4-BE49-F238E27FC236}">
                <a16:creationId xmlns:a16="http://schemas.microsoft.com/office/drawing/2014/main" id="{B5EB61C8-5621-4A49-ACB2-C4235AF79F45}"/>
              </a:ext>
            </a:extLst>
          </p:cNvPr>
          <p:cNvSpPr/>
          <p:nvPr/>
        </p:nvSpPr>
        <p:spPr>
          <a:xfrm>
            <a:off x="9719632" y="3242633"/>
            <a:ext cx="575093" cy="560716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800153C-967F-4323-A58E-518B3B79797F}"/>
              </a:ext>
            </a:extLst>
          </p:cNvPr>
          <p:cNvSpPr txBox="1"/>
          <p:nvPr/>
        </p:nvSpPr>
        <p:spPr>
          <a:xfrm>
            <a:off x="10427718" y="2707077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5 e-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1F71004-D3DA-4A3F-A9D1-D62FF514C508}"/>
              </a:ext>
            </a:extLst>
          </p:cNvPr>
          <p:cNvSpPr txBox="1"/>
          <p:nvPr/>
        </p:nvSpPr>
        <p:spPr>
          <a:xfrm>
            <a:off x="10714367" y="3798858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8 e-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E6EF25E-FE9E-4B29-AE8C-3F66A7437468}"/>
              </a:ext>
            </a:extLst>
          </p:cNvPr>
          <p:cNvSpPr txBox="1"/>
          <p:nvPr/>
        </p:nvSpPr>
        <p:spPr>
          <a:xfrm>
            <a:off x="9778940" y="3337883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2 e-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D5B8B9A-2756-45E7-AB89-156F0661F3B3}"/>
              </a:ext>
            </a:extLst>
          </p:cNvPr>
          <p:cNvSpPr txBox="1"/>
          <p:nvPr/>
        </p:nvSpPr>
        <p:spPr>
          <a:xfrm>
            <a:off x="9131061" y="4271514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15 p+</a:t>
            </a:r>
          </a:p>
          <a:p>
            <a:r>
              <a:rPr lang="en-US" dirty="0">
                <a:cs typeface="Calibri"/>
              </a:rPr>
              <a:t>16 n°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155</cp:revision>
  <dcterms:created xsi:type="dcterms:W3CDTF">2021-12-14T00:46:13Z</dcterms:created>
  <dcterms:modified xsi:type="dcterms:W3CDTF">2021-12-14T01:24:18Z</dcterms:modified>
</cp:coreProperties>
</file>