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6C5F8B-8399-4A90-BEF9-E26AA77E8344}" v="115" dt="2022-12-20T20:16:31.390"/>
    <p1510:client id="{6FF2AE6F-7AE2-1645-5FFF-9E688E3E151A}" v="347" dt="2022-12-21T04:21:23.960"/>
    <p1510:client id="{AB20DE2A-613B-D014-28E1-032B0DB1A885}" v="379" dt="2022-12-20T20:44:48.4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426C5F8B-8399-4A90-BEF9-E26AA77E8344}"/>
    <pc:docChg chg="modSld">
      <pc:chgData name="" userId="" providerId="" clId="Web-{426C5F8B-8399-4A90-BEF9-E26AA77E8344}" dt="2022-12-20T20:08:43.321" v="4" actId="20577"/>
      <pc:docMkLst>
        <pc:docMk/>
      </pc:docMkLst>
      <pc:sldChg chg="modSp">
        <pc:chgData name="" userId="" providerId="" clId="Web-{426C5F8B-8399-4A90-BEF9-E26AA77E8344}" dt="2022-12-20T20:08:43.321" v="4" actId="20577"/>
        <pc:sldMkLst>
          <pc:docMk/>
          <pc:sldMk cId="109857222" sldId="256"/>
        </pc:sldMkLst>
        <pc:spChg chg="mod">
          <ac:chgData name="" userId="" providerId="" clId="Web-{426C5F8B-8399-4A90-BEF9-E26AA77E8344}" dt="2022-12-20T20:08:43.321" v="4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bbyrns54 Beverly" userId="S::bbyrns54@scol.qc.ca::cdca91c5-c7cf-422f-80c6-ebc72008453d" providerId="AD" clId="Web-{AB20DE2A-613B-D014-28E1-032B0DB1A885}"/>
    <pc:docChg chg="addSld modSld">
      <pc:chgData name="bbyrns54 Beverly" userId="S::bbyrns54@scol.qc.ca::cdca91c5-c7cf-422f-80c6-ebc72008453d" providerId="AD" clId="Web-{AB20DE2A-613B-D014-28E1-032B0DB1A885}" dt="2022-12-20T20:44:48.489" v="304"/>
      <pc:docMkLst>
        <pc:docMk/>
      </pc:docMkLst>
      <pc:sldChg chg="modSp">
        <pc:chgData name="bbyrns54 Beverly" userId="S::bbyrns54@scol.qc.ca::cdca91c5-c7cf-422f-80c6-ebc72008453d" providerId="AD" clId="Web-{AB20DE2A-613B-D014-28E1-032B0DB1A885}" dt="2022-12-20T20:17:50.684" v="7" actId="20577"/>
        <pc:sldMkLst>
          <pc:docMk/>
          <pc:sldMk cId="1944482767" sldId="257"/>
        </pc:sldMkLst>
        <pc:spChg chg="mod">
          <ac:chgData name="bbyrns54 Beverly" userId="S::bbyrns54@scol.qc.ca::cdca91c5-c7cf-422f-80c6-ebc72008453d" providerId="AD" clId="Web-{AB20DE2A-613B-D014-28E1-032B0DB1A885}" dt="2022-12-20T20:17:39.012" v="4" actId="1076"/>
          <ac:spMkLst>
            <pc:docMk/>
            <pc:sldMk cId="1944482767" sldId="257"/>
            <ac:spMk id="25" creationId="{2105BFB9-0464-4E22-2D71-EEAFB66EA32D}"/>
          </ac:spMkLst>
        </pc:spChg>
        <pc:spChg chg="mod">
          <ac:chgData name="bbyrns54 Beverly" userId="S::bbyrns54@scol.qc.ca::cdca91c5-c7cf-422f-80c6-ebc72008453d" providerId="AD" clId="Web-{AB20DE2A-613B-D014-28E1-032B0DB1A885}" dt="2022-12-20T20:17:50.684" v="7" actId="20577"/>
          <ac:spMkLst>
            <pc:docMk/>
            <pc:sldMk cId="1944482767" sldId="257"/>
            <ac:spMk id="26" creationId="{610622DE-F09A-9E7C-0976-8F12902B8340}"/>
          </ac:spMkLst>
        </pc:spChg>
      </pc:sldChg>
      <pc:sldChg chg="addSp delSp modSp">
        <pc:chgData name="bbyrns54 Beverly" userId="S::bbyrns54@scol.qc.ca::cdca91c5-c7cf-422f-80c6-ebc72008453d" providerId="AD" clId="Web-{AB20DE2A-613B-D014-28E1-032B0DB1A885}" dt="2022-12-20T20:27:23.599" v="110" actId="20577"/>
        <pc:sldMkLst>
          <pc:docMk/>
          <pc:sldMk cId="368219042" sldId="258"/>
        </pc:sldMkLst>
        <pc:spChg chg="mod">
          <ac:chgData name="bbyrns54 Beverly" userId="S::bbyrns54@scol.qc.ca::cdca91c5-c7cf-422f-80c6-ebc72008453d" providerId="AD" clId="Web-{AB20DE2A-613B-D014-28E1-032B0DB1A885}" dt="2022-12-20T20:20:02.717" v="28" actId="1076"/>
          <ac:spMkLst>
            <pc:docMk/>
            <pc:sldMk cId="368219042" sldId="258"/>
            <ac:spMk id="2" creationId="{2E3DA3EC-C8A5-2BDC-5957-522378B7AAAC}"/>
          </ac:spMkLst>
        </pc:spChg>
        <pc:spChg chg="del mod">
          <ac:chgData name="bbyrns54 Beverly" userId="S::bbyrns54@scol.qc.ca::cdca91c5-c7cf-422f-80c6-ebc72008453d" providerId="AD" clId="Web-{AB20DE2A-613B-D014-28E1-032B0DB1A885}" dt="2022-12-20T20:19:56.404" v="27"/>
          <ac:spMkLst>
            <pc:docMk/>
            <pc:sldMk cId="368219042" sldId="258"/>
            <ac:spMk id="3" creationId="{E3EED32A-3D46-D4BE-239A-01AC86827302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20:40.952" v="32" actId="688"/>
          <ac:spMkLst>
            <pc:docMk/>
            <pc:sldMk cId="368219042" sldId="258"/>
            <ac:spMk id="5" creationId="{5C0C8E66-3623-1B01-65B4-908605466B49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21:36.984" v="43" actId="1076"/>
          <ac:spMkLst>
            <pc:docMk/>
            <pc:sldMk cId="368219042" sldId="258"/>
            <ac:spMk id="12" creationId="{5844ECFC-1126-DFAE-8B1D-A57420604410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23:35.939" v="60" actId="1076"/>
          <ac:spMkLst>
            <pc:docMk/>
            <pc:sldMk cId="368219042" sldId="258"/>
            <ac:spMk id="17" creationId="{A0B72D8F-E3E2-1FBD-A3BD-FE2DFB214819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23:53.908" v="62" actId="1076"/>
          <ac:spMkLst>
            <pc:docMk/>
            <pc:sldMk cId="368219042" sldId="258"/>
            <ac:spMk id="19" creationId="{93A2D1FE-4802-1079-B981-06EE2D5EA45E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24:11.596" v="64" actId="1076"/>
          <ac:spMkLst>
            <pc:docMk/>
            <pc:sldMk cId="368219042" sldId="258"/>
            <ac:spMk id="21" creationId="{5D68E82C-4B2A-D12D-1EA2-EE240486949E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24:32.127" v="66" actId="1076"/>
          <ac:spMkLst>
            <pc:docMk/>
            <pc:sldMk cId="368219042" sldId="258"/>
            <ac:spMk id="23" creationId="{8C13A97C-2410-6BE7-1698-63BD0CB660B3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24:46.862" v="68" actId="1076"/>
          <ac:spMkLst>
            <pc:docMk/>
            <pc:sldMk cId="368219042" sldId="258"/>
            <ac:spMk id="25" creationId="{3489E827-4446-0E78-6567-F28933114AC1}"/>
          </ac:spMkLst>
        </pc:spChg>
        <pc:spChg chg="add">
          <ac:chgData name="bbyrns54 Beverly" userId="S::bbyrns54@scol.qc.ca::cdca91c5-c7cf-422f-80c6-ebc72008453d" providerId="AD" clId="Web-{AB20DE2A-613B-D014-28E1-032B0DB1A885}" dt="2022-12-20T20:25:06.315" v="69"/>
          <ac:spMkLst>
            <pc:docMk/>
            <pc:sldMk cId="368219042" sldId="258"/>
            <ac:spMk id="26" creationId="{81E19E78-9DE3-7DEC-1ECE-CA938DBFC084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25:33.378" v="78" actId="20577"/>
          <ac:spMkLst>
            <pc:docMk/>
            <pc:sldMk cId="368219042" sldId="258"/>
            <ac:spMk id="27" creationId="{A7165D46-42F6-415C-E36A-370EB899EB3C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26:31.817" v="91" actId="20577"/>
          <ac:spMkLst>
            <pc:docMk/>
            <pc:sldMk cId="368219042" sldId="258"/>
            <ac:spMk id="28" creationId="{576C7140-4799-6112-279B-43668977A24B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27:23.599" v="110" actId="20577"/>
          <ac:spMkLst>
            <pc:docMk/>
            <pc:sldMk cId="368219042" sldId="258"/>
            <ac:spMk id="29" creationId="{C3A5F250-DACF-61C1-B0D5-8163321B93E4}"/>
          </ac:spMkLst>
        </pc:spChg>
        <pc:inkChg chg="add">
          <ac:chgData name="bbyrns54 Beverly" userId="S::bbyrns54@scol.qc.ca::cdca91c5-c7cf-422f-80c6-ebc72008453d" providerId="AD" clId="Web-{AB20DE2A-613B-D014-28E1-032B0DB1A885}" dt="2022-12-20T20:21:03.812" v="33"/>
          <ac:inkMkLst>
            <pc:docMk/>
            <pc:sldMk cId="368219042" sldId="258"/>
            <ac:inkMk id="6" creationId="{02340709-1F51-F25B-2867-88F1044F476F}"/>
          </ac:inkMkLst>
        </pc:inkChg>
        <pc:inkChg chg="add del">
          <ac:chgData name="bbyrns54 Beverly" userId="S::bbyrns54@scol.qc.ca::cdca91c5-c7cf-422f-80c6-ebc72008453d" providerId="AD" clId="Web-{AB20DE2A-613B-D014-28E1-032B0DB1A885}" dt="2022-12-20T20:21:24.765" v="41"/>
          <ac:inkMkLst>
            <pc:docMk/>
            <pc:sldMk cId="368219042" sldId="258"/>
            <ac:inkMk id="7" creationId="{009F0B2F-4F8A-6505-755F-F046B7615D31}"/>
          </ac:inkMkLst>
        </pc:inkChg>
        <pc:inkChg chg="add del">
          <ac:chgData name="bbyrns54 Beverly" userId="S::bbyrns54@scol.qc.ca::cdca91c5-c7cf-422f-80c6-ebc72008453d" providerId="AD" clId="Web-{AB20DE2A-613B-D014-28E1-032B0DB1A885}" dt="2022-12-20T20:21:24.765" v="40"/>
          <ac:inkMkLst>
            <pc:docMk/>
            <pc:sldMk cId="368219042" sldId="258"/>
            <ac:inkMk id="8" creationId="{A8C340E2-E6CF-DAAF-C7D8-DB7C63C1C42C}"/>
          </ac:inkMkLst>
        </pc:inkChg>
        <pc:inkChg chg="add del">
          <ac:chgData name="bbyrns54 Beverly" userId="S::bbyrns54@scol.qc.ca::cdca91c5-c7cf-422f-80c6-ebc72008453d" providerId="AD" clId="Web-{AB20DE2A-613B-D014-28E1-032B0DB1A885}" dt="2022-12-20T20:21:24.765" v="39"/>
          <ac:inkMkLst>
            <pc:docMk/>
            <pc:sldMk cId="368219042" sldId="258"/>
            <ac:inkMk id="9" creationId="{A706A13F-5B86-3556-0A75-1466664C96E9}"/>
          </ac:inkMkLst>
        </pc:inkChg>
        <pc:inkChg chg="add del">
          <ac:chgData name="bbyrns54 Beverly" userId="S::bbyrns54@scol.qc.ca::cdca91c5-c7cf-422f-80c6-ebc72008453d" providerId="AD" clId="Web-{AB20DE2A-613B-D014-28E1-032B0DB1A885}" dt="2022-12-20T20:21:24.765" v="38"/>
          <ac:inkMkLst>
            <pc:docMk/>
            <pc:sldMk cId="368219042" sldId="258"/>
            <ac:inkMk id="10" creationId="{36EAA286-6CDC-581A-B6CF-DEA89E13661D}"/>
          </ac:inkMkLst>
        </pc:inkChg>
        <pc:inkChg chg="add">
          <ac:chgData name="bbyrns54 Beverly" userId="S::bbyrns54@scol.qc.ca::cdca91c5-c7cf-422f-80c6-ebc72008453d" providerId="AD" clId="Web-{AB20DE2A-613B-D014-28E1-032B0DB1A885}" dt="2022-12-20T20:23:06.610" v="58"/>
          <ac:inkMkLst>
            <pc:docMk/>
            <pc:sldMk cId="368219042" sldId="258"/>
            <ac:inkMk id="15" creationId="{4D2404E6-55F3-94F0-8828-AC99F3BFE645}"/>
          </ac:inkMkLst>
        </pc:inkChg>
        <pc:cxnChg chg="add del mod">
          <ac:chgData name="bbyrns54 Beverly" userId="S::bbyrns54@scol.qc.ca::cdca91c5-c7cf-422f-80c6-ebc72008453d" providerId="AD" clId="Web-{AB20DE2A-613B-D014-28E1-032B0DB1A885}" dt="2022-12-20T20:22:20.766" v="49"/>
          <ac:cxnSpMkLst>
            <pc:docMk/>
            <pc:sldMk cId="368219042" sldId="258"/>
            <ac:cxnSpMk id="13" creationId="{6DB4FBBD-CD29-351D-DF14-56F98229DFED}"/>
          </ac:cxnSpMkLst>
        </pc:cxnChg>
        <pc:cxnChg chg="add mod">
          <ac:chgData name="bbyrns54 Beverly" userId="S::bbyrns54@scol.qc.ca::cdca91c5-c7cf-422f-80c6-ebc72008453d" providerId="AD" clId="Web-{AB20DE2A-613B-D014-28E1-032B0DB1A885}" dt="2022-12-20T20:22:52.938" v="57" actId="14100"/>
          <ac:cxnSpMkLst>
            <pc:docMk/>
            <pc:sldMk cId="368219042" sldId="258"/>
            <ac:cxnSpMk id="14" creationId="{D01CF1E6-8E4F-AF49-B304-663B9C18A05F}"/>
          </ac:cxnSpMkLst>
        </pc:cxnChg>
      </pc:sldChg>
      <pc:sldChg chg="addSp delSp modSp new">
        <pc:chgData name="bbyrns54 Beverly" userId="S::bbyrns54@scol.qc.ca::cdca91c5-c7cf-422f-80c6-ebc72008453d" providerId="AD" clId="Web-{AB20DE2A-613B-D014-28E1-032B0DB1A885}" dt="2022-12-20T20:41:35.033" v="279" actId="20577"/>
        <pc:sldMkLst>
          <pc:docMk/>
          <pc:sldMk cId="377182300" sldId="259"/>
        </pc:sldMkLst>
        <pc:spChg chg="mod">
          <ac:chgData name="bbyrns54 Beverly" userId="S::bbyrns54@scol.qc.ca::cdca91c5-c7cf-422f-80c6-ebc72008453d" providerId="AD" clId="Web-{AB20DE2A-613B-D014-28E1-032B0DB1A885}" dt="2022-12-20T20:27:45.318" v="120" actId="1076"/>
          <ac:spMkLst>
            <pc:docMk/>
            <pc:sldMk cId="377182300" sldId="259"/>
            <ac:spMk id="2" creationId="{E6817B74-4C12-7938-1B89-D098361AB829}"/>
          </ac:spMkLst>
        </pc:spChg>
        <pc:spChg chg="del">
          <ac:chgData name="bbyrns54 Beverly" userId="S::bbyrns54@scol.qc.ca::cdca91c5-c7cf-422f-80c6-ebc72008453d" providerId="AD" clId="Web-{AB20DE2A-613B-D014-28E1-032B0DB1A885}" dt="2022-12-20T20:27:47.505" v="121"/>
          <ac:spMkLst>
            <pc:docMk/>
            <pc:sldMk cId="377182300" sldId="259"/>
            <ac:spMk id="3" creationId="{4D808841-DE7C-DF47-D944-DA094F03FC03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28:09.302" v="124" actId="1076"/>
          <ac:spMkLst>
            <pc:docMk/>
            <pc:sldMk cId="377182300" sldId="259"/>
            <ac:spMk id="5" creationId="{550875C9-3624-62BF-5D4A-7F51CE6EE545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30:47.117" v="158"/>
          <ac:spMkLst>
            <pc:docMk/>
            <pc:sldMk cId="377182300" sldId="259"/>
            <ac:spMk id="11" creationId="{D542F940-AB3C-AA16-7DCE-43082E694CED}"/>
          </ac:spMkLst>
        </pc:spChg>
        <pc:spChg chg="add del mod">
          <ac:chgData name="bbyrns54 Beverly" userId="S::bbyrns54@scol.qc.ca::cdca91c5-c7cf-422f-80c6-ebc72008453d" providerId="AD" clId="Web-{AB20DE2A-613B-D014-28E1-032B0DB1A885}" dt="2022-12-20T20:33:07.307" v="171"/>
          <ac:spMkLst>
            <pc:docMk/>
            <pc:sldMk cId="377182300" sldId="259"/>
            <ac:spMk id="14" creationId="{7C255E6B-3799-C5E5-781E-CA20DCCE202F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33:48.011" v="175" actId="1076"/>
          <ac:spMkLst>
            <pc:docMk/>
            <pc:sldMk cId="377182300" sldId="259"/>
            <ac:spMk id="19" creationId="{F1D39CD4-AFD7-9B57-3067-61EC1540AE24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35:24.215" v="193" actId="20577"/>
          <ac:spMkLst>
            <pc:docMk/>
            <pc:sldMk cId="377182300" sldId="259"/>
            <ac:spMk id="21" creationId="{D7792CBB-4EE8-0F31-F677-C3B43F15CB70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36:25.966" v="210" actId="1076"/>
          <ac:spMkLst>
            <pc:docMk/>
            <pc:sldMk cId="377182300" sldId="259"/>
            <ac:spMk id="23" creationId="{634EBD0B-ED99-FE3B-B319-A23F0406B33A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36:23.138" v="209" actId="1076"/>
          <ac:spMkLst>
            <pc:docMk/>
            <pc:sldMk cId="377182300" sldId="259"/>
            <ac:spMk id="29" creationId="{8FE5C58B-E30F-116F-3E5C-774A9C04727F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36:20.279" v="208" actId="1076"/>
          <ac:spMkLst>
            <pc:docMk/>
            <pc:sldMk cId="377182300" sldId="259"/>
            <ac:spMk id="30" creationId="{15D77253-00FC-7B46-6FB7-D1E8F1100DBA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37:31.530" v="218" actId="1076"/>
          <ac:spMkLst>
            <pc:docMk/>
            <pc:sldMk cId="377182300" sldId="259"/>
            <ac:spMk id="31" creationId="{04A12495-8CD8-1C00-28F9-D79F11A7CCFF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38:52.640" v="227" actId="1076"/>
          <ac:spMkLst>
            <pc:docMk/>
            <pc:sldMk cId="377182300" sldId="259"/>
            <ac:spMk id="32" creationId="{BEBCCB51-A8F0-C0BB-AEB4-77ABC34DAD84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39:29.328" v="239" actId="1076"/>
          <ac:spMkLst>
            <pc:docMk/>
            <pc:sldMk cId="377182300" sldId="259"/>
            <ac:spMk id="33" creationId="{E62F75EC-624B-ED8C-2D17-A7AB0C5C7687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39:53.047" v="243" actId="1076"/>
          <ac:spMkLst>
            <pc:docMk/>
            <pc:sldMk cId="377182300" sldId="259"/>
            <ac:spMk id="34" creationId="{8BBA8A42-6311-41B2-8EC1-5BBE75115E79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40:24.329" v="257" actId="1076"/>
          <ac:spMkLst>
            <pc:docMk/>
            <pc:sldMk cId="377182300" sldId="259"/>
            <ac:spMk id="35" creationId="{04FB0DFA-4F2B-0014-9872-00872D3B5A0C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40:58.283" v="267" actId="1076"/>
          <ac:spMkLst>
            <pc:docMk/>
            <pc:sldMk cId="377182300" sldId="259"/>
            <ac:spMk id="36" creationId="{E040ED26-3360-5917-5B0F-B9D576FFD201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41:35.033" v="279" actId="20577"/>
          <ac:spMkLst>
            <pc:docMk/>
            <pc:sldMk cId="377182300" sldId="259"/>
            <ac:spMk id="37" creationId="{A044D6B8-CDB4-F81B-FE07-6E45FA9CB7BF}"/>
          </ac:spMkLst>
        </pc:spChg>
        <pc:inkChg chg="add del">
          <ac:chgData name="bbyrns54 Beverly" userId="S::bbyrns54@scol.qc.ca::cdca91c5-c7cf-422f-80c6-ebc72008453d" providerId="AD" clId="Web-{AB20DE2A-613B-D014-28E1-032B0DB1A885}" dt="2022-12-20T20:32:49.666" v="170"/>
          <ac:inkMkLst>
            <pc:docMk/>
            <pc:sldMk cId="377182300" sldId="259"/>
            <ac:inkMk id="15" creationId="{D6403AB2-F84C-21D3-3A75-96BBAA4AB671}"/>
          </ac:inkMkLst>
        </pc:inkChg>
        <pc:inkChg chg="add del">
          <ac:chgData name="bbyrns54 Beverly" userId="S::bbyrns54@scol.qc.ca::cdca91c5-c7cf-422f-80c6-ebc72008453d" providerId="AD" clId="Web-{AB20DE2A-613B-D014-28E1-032B0DB1A885}" dt="2022-12-20T20:32:49.666" v="169"/>
          <ac:inkMkLst>
            <pc:docMk/>
            <pc:sldMk cId="377182300" sldId="259"/>
            <ac:inkMk id="16" creationId="{348E6041-CE1C-8159-0B30-FE6CD698073F}"/>
          </ac:inkMkLst>
        </pc:inkChg>
        <pc:inkChg chg="add">
          <ac:chgData name="bbyrns54 Beverly" userId="S::bbyrns54@scol.qc.ca::cdca91c5-c7cf-422f-80c6-ebc72008453d" providerId="AD" clId="Web-{AB20DE2A-613B-D014-28E1-032B0DB1A885}" dt="2022-12-20T20:33:22.526" v="172"/>
          <ac:inkMkLst>
            <pc:docMk/>
            <pc:sldMk cId="377182300" sldId="259"/>
            <ac:inkMk id="17" creationId="{C99D6530-C370-2EB6-881D-2C54365F0F53}"/>
          </ac:inkMkLst>
        </pc:inkChg>
        <pc:inkChg chg="add">
          <ac:chgData name="bbyrns54 Beverly" userId="S::bbyrns54@scol.qc.ca::cdca91c5-c7cf-422f-80c6-ebc72008453d" providerId="AD" clId="Web-{AB20DE2A-613B-D014-28E1-032B0DB1A885}" dt="2022-12-20T20:35:34.872" v="194"/>
          <ac:inkMkLst>
            <pc:docMk/>
            <pc:sldMk cId="377182300" sldId="259"/>
            <ac:inkMk id="22" creationId="{B938B849-FD27-0565-AEEE-D11A69E6EE66}"/>
          </ac:inkMkLst>
        </pc:inkChg>
        <pc:inkChg chg="add del">
          <ac:chgData name="bbyrns54 Beverly" userId="S::bbyrns54@scol.qc.ca::cdca91c5-c7cf-422f-80c6-ebc72008453d" providerId="AD" clId="Web-{AB20DE2A-613B-D014-28E1-032B0DB1A885}" dt="2022-12-20T20:36:06.747" v="205"/>
          <ac:inkMkLst>
            <pc:docMk/>
            <pc:sldMk cId="377182300" sldId="259"/>
            <ac:inkMk id="24" creationId="{01CA95B3-F457-17AD-5F14-75C1F34222A7}"/>
          </ac:inkMkLst>
        </pc:inkChg>
        <pc:inkChg chg="add del">
          <ac:chgData name="bbyrns54 Beverly" userId="S::bbyrns54@scol.qc.ca::cdca91c5-c7cf-422f-80c6-ebc72008453d" providerId="AD" clId="Web-{AB20DE2A-613B-D014-28E1-032B0DB1A885}" dt="2022-12-20T20:36:06.747" v="204"/>
          <ac:inkMkLst>
            <pc:docMk/>
            <pc:sldMk cId="377182300" sldId="259"/>
            <ac:inkMk id="25" creationId="{F8614D26-4DD0-1603-6C20-E7038EF7923D}"/>
          </ac:inkMkLst>
        </pc:inkChg>
        <pc:inkChg chg="add del">
          <ac:chgData name="bbyrns54 Beverly" userId="S::bbyrns54@scol.qc.ca::cdca91c5-c7cf-422f-80c6-ebc72008453d" providerId="AD" clId="Web-{AB20DE2A-613B-D014-28E1-032B0DB1A885}" dt="2022-12-20T20:36:06.747" v="203"/>
          <ac:inkMkLst>
            <pc:docMk/>
            <pc:sldMk cId="377182300" sldId="259"/>
            <ac:inkMk id="26" creationId="{DF832AEA-3AAB-F7D9-CD2D-842E8BFA4380}"/>
          </ac:inkMkLst>
        </pc:inkChg>
        <pc:inkChg chg="add del">
          <ac:chgData name="bbyrns54 Beverly" userId="S::bbyrns54@scol.qc.ca::cdca91c5-c7cf-422f-80c6-ebc72008453d" providerId="AD" clId="Web-{AB20DE2A-613B-D014-28E1-032B0DB1A885}" dt="2022-12-20T20:36:06.747" v="202"/>
          <ac:inkMkLst>
            <pc:docMk/>
            <pc:sldMk cId="377182300" sldId="259"/>
            <ac:inkMk id="27" creationId="{44E0B55E-A69F-F2F9-2368-9E707FF6D6B0}"/>
          </ac:inkMkLst>
        </pc:inkChg>
        <pc:inkChg chg="add del">
          <ac:chgData name="bbyrns54 Beverly" userId="S::bbyrns54@scol.qc.ca::cdca91c5-c7cf-422f-80c6-ebc72008453d" providerId="AD" clId="Web-{AB20DE2A-613B-D014-28E1-032B0DB1A885}" dt="2022-12-20T20:36:06.747" v="201"/>
          <ac:inkMkLst>
            <pc:docMk/>
            <pc:sldMk cId="377182300" sldId="259"/>
            <ac:inkMk id="28" creationId="{EA861DC6-DB1B-B378-DDF4-727C857AD882}"/>
          </ac:inkMkLst>
        </pc:inkChg>
        <pc:cxnChg chg="add mod">
          <ac:chgData name="bbyrns54 Beverly" userId="S::bbyrns54@scol.qc.ca::cdca91c5-c7cf-422f-80c6-ebc72008453d" providerId="AD" clId="Web-{AB20DE2A-613B-D014-28E1-032B0DB1A885}" dt="2022-12-20T20:31:13.086" v="159" actId="14100"/>
          <ac:cxnSpMkLst>
            <pc:docMk/>
            <pc:sldMk cId="377182300" sldId="259"/>
            <ac:cxnSpMk id="6" creationId="{B06811FA-1BC3-95B9-180B-657D3162F655}"/>
          </ac:cxnSpMkLst>
        </pc:cxnChg>
        <pc:cxnChg chg="add mod">
          <ac:chgData name="bbyrns54 Beverly" userId="S::bbyrns54@scol.qc.ca::cdca91c5-c7cf-422f-80c6-ebc72008453d" providerId="AD" clId="Web-{AB20DE2A-613B-D014-28E1-032B0DB1A885}" dt="2022-12-20T20:31:20.805" v="160" actId="14100"/>
          <ac:cxnSpMkLst>
            <pc:docMk/>
            <pc:sldMk cId="377182300" sldId="259"/>
            <ac:cxnSpMk id="7" creationId="{E2406F32-C385-9238-6BEA-88FD3FDC3556}"/>
          </ac:cxnSpMkLst>
        </pc:cxnChg>
        <pc:cxnChg chg="add mod">
          <ac:chgData name="bbyrns54 Beverly" userId="S::bbyrns54@scol.qc.ca::cdca91c5-c7cf-422f-80c6-ebc72008453d" providerId="AD" clId="Web-{AB20DE2A-613B-D014-28E1-032B0DB1A885}" dt="2022-12-20T20:29:42.398" v="149" actId="14100"/>
          <ac:cxnSpMkLst>
            <pc:docMk/>
            <pc:sldMk cId="377182300" sldId="259"/>
            <ac:cxnSpMk id="8" creationId="{88CCCFB4-BDEB-9E8F-9B08-88328838EF29}"/>
          </ac:cxnSpMkLst>
        </pc:cxnChg>
        <pc:cxnChg chg="add mod">
          <ac:chgData name="bbyrns54 Beverly" userId="S::bbyrns54@scol.qc.ca::cdca91c5-c7cf-422f-80c6-ebc72008453d" providerId="AD" clId="Web-{AB20DE2A-613B-D014-28E1-032B0DB1A885}" dt="2022-12-20T20:29:54.335" v="152" actId="14100"/>
          <ac:cxnSpMkLst>
            <pc:docMk/>
            <pc:sldMk cId="377182300" sldId="259"/>
            <ac:cxnSpMk id="9" creationId="{8600E3A2-E295-84C7-6EEE-2472947126DD}"/>
          </ac:cxnSpMkLst>
        </pc:cxnChg>
        <pc:cxnChg chg="add mod">
          <ac:chgData name="bbyrns54 Beverly" userId="S::bbyrns54@scol.qc.ca::cdca91c5-c7cf-422f-80c6-ebc72008453d" providerId="AD" clId="Web-{AB20DE2A-613B-D014-28E1-032B0DB1A885}" dt="2022-12-20T20:30:05.335" v="155" actId="14100"/>
          <ac:cxnSpMkLst>
            <pc:docMk/>
            <pc:sldMk cId="377182300" sldId="259"/>
            <ac:cxnSpMk id="10" creationId="{ABB95D86-FF81-760B-AA16-EE25A36654B2}"/>
          </ac:cxnSpMkLst>
        </pc:cxnChg>
        <pc:cxnChg chg="add del mod">
          <ac:chgData name="bbyrns54 Beverly" userId="S::bbyrns54@scol.qc.ca::cdca91c5-c7cf-422f-80c6-ebc72008453d" providerId="AD" clId="Web-{AB20DE2A-613B-D014-28E1-032B0DB1A885}" dt="2022-12-20T20:32:18.603" v="164"/>
          <ac:cxnSpMkLst>
            <pc:docMk/>
            <pc:sldMk cId="377182300" sldId="259"/>
            <ac:cxnSpMk id="12" creationId="{9EFC0A4D-FC87-5B2B-6C8D-BDFC51209DF5}"/>
          </ac:cxnSpMkLst>
        </pc:cxnChg>
        <pc:cxnChg chg="add del mod">
          <ac:chgData name="bbyrns54 Beverly" userId="S::bbyrns54@scol.qc.ca::cdca91c5-c7cf-422f-80c6-ebc72008453d" providerId="AD" clId="Web-{AB20DE2A-613B-D014-28E1-032B0DB1A885}" dt="2022-12-20T20:32:14.431" v="163"/>
          <ac:cxnSpMkLst>
            <pc:docMk/>
            <pc:sldMk cId="377182300" sldId="259"/>
            <ac:cxnSpMk id="13" creationId="{604F3674-95F6-4940-B504-2F590D525529}"/>
          </ac:cxnSpMkLst>
        </pc:cxnChg>
        <pc:cxnChg chg="add mod">
          <ac:chgData name="bbyrns54 Beverly" userId="S::bbyrns54@scol.qc.ca::cdca91c5-c7cf-422f-80c6-ebc72008453d" providerId="AD" clId="Web-{AB20DE2A-613B-D014-28E1-032B0DB1A885}" dt="2022-12-20T20:34:39.308" v="180"/>
          <ac:cxnSpMkLst>
            <pc:docMk/>
            <pc:sldMk cId="377182300" sldId="259"/>
            <ac:cxnSpMk id="20" creationId="{68311E2E-2B6F-BBFE-7FA1-D4FE82E5FA85}"/>
          </ac:cxnSpMkLst>
        </pc:cxnChg>
      </pc:sldChg>
      <pc:sldChg chg="addSp delSp modSp new">
        <pc:chgData name="bbyrns54 Beverly" userId="S::bbyrns54@scol.qc.ca::cdca91c5-c7cf-422f-80c6-ebc72008453d" providerId="AD" clId="Web-{AB20DE2A-613B-D014-28E1-032B0DB1A885}" dt="2022-12-20T20:44:48.489" v="304"/>
        <pc:sldMkLst>
          <pc:docMk/>
          <pc:sldMk cId="1191598446" sldId="260"/>
        </pc:sldMkLst>
        <pc:spChg chg="mod">
          <ac:chgData name="bbyrns54 Beverly" userId="S::bbyrns54@scol.qc.ca::cdca91c5-c7cf-422f-80c6-ebc72008453d" providerId="AD" clId="Web-{AB20DE2A-613B-D014-28E1-032B0DB1A885}" dt="2022-12-20T20:42:43.284" v="295" actId="20577"/>
          <ac:spMkLst>
            <pc:docMk/>
            <pc:sldMk cId="1191598446" sldId="260"/>
            <ac:spMk id="2" creationId="{4F0D51F2-46A2-F9AF-8C32-0C56182E59DF}"/>
          </ac:spMkLst>
        </pc:spChg>
        <pc:spChg chg="del">
          <ac:chgData name="bbyrns54 Beverly" userId="S::bbyrns54@scol.qc.ca::cdca91c5-c7cf-422f-80c6-ebc72008453d" providerId="AD" clId="Web-{AB20DE2A-613B-D014-28E1-032B0DB1A885}" dt="2022-12-20T20:42:34.878" v="294"/>
          <ac:spMkLst>
            <pc:docMk/>
            <pc:sldMk cId="1191598446" sldId="260"/>
            <ac:spMk id="3" creationId="{6B87E43B-71EA-1E2D-8361-21F3D2F3E2EA}"/>
          </ac:spMkLst>
        </pc:spChg>
        <pc:spChg chg="add mod">
          <ac:chgData name="bbyrns54 Beverly" userId="S::bbyrns54@scol.qc.ca::cdca91c5-c7cf-422f-80c6-ebc72008453d" providerId="AD" clId="Web-{AB20DE2A-613B-D014-28E1-032B0DB1A885}" dt="2022-12-20T20:44:31.676" v="303" actId="14100"/>
          <ac:spMkLst>
            <pc:docMk/>
            <pc:sldMk cId="1191598446" sldId="260"/>
            <ac:spMk id="5" creationId="{136645F0-19A0-0635-0923-9FD4F800FC59}"/>
          </ac:spMkLst>
        </pc:spChg>
        <pc:picChg chg="add del mod">
          <ac:chgData name="bbyrns54 Beverly" userId="S::bbyrns54@scol.qc.ca::cdca91c5-c7cf-422f-80c6-ebc72008453d" providerId="AD" clId="Web-{AB20DE2A-613B-D014-28E1-032B0DB1A885}" dt="2022-12-20T20:43:58.629" v="299"/>
          <ac:picMkLst>
            <pc:docMk/>
            <pc:sldMk cId="1191598446" sldId="260"/>
            <ac:picMk id="4" creationId="{963EB2BE-B80E-713F-62DD-58F0536702DE}"/>
          </ac:picMkLst>
        </pc:picChg>
        <pc:cxnChg chg="add">
          <ac:chgData name="bbyrns54 Beverly" userId="S::bbyrns54@scol.qc.ca::cdca91c5-c7cf-422f-80c6-ebc72008453d" providerId="AD" clId="Web-{AB20DE2A-613B-D014-28E1-032B0DB1A885}" dt="2022-12-20T20:44:48.489" v="304"/>
          <ac:cxnSpMkLst>
            <pc:docMk/>
            <pc:sldMk cId="1191598446" sldId="260"/>
            <ac:cxnSpMk id="6" creationId="{5FB4D852-39CA-40EF-B257-AF6CAD44D1E5}"/>
          </ac:cxnSpMkLst>
        </pc:cxnChg>
      </pc:sldChg>
    </pc:docChg>
  </pc:docChgLst>
  <pc:docChgLst>
    <pc:chgData name="bbyrns54 Beverly" userId="S::bbyrns54@scol.qc.ca::cdca91c5-c7cf-422f-80c6-ebc72008453d" providerId="AD" clId="Web-{6FF2AE6F-7AE2-1645-5FFF-9E688E3E151A}"/>
    <pc:docChg chg="addSld modSld">
      <pc:chgData name="bbyrns54 Beverly" userId="S::bbyrns54@scol.qc.ca::cdca91c5-c7cf-422f-80c6-ebc72008453d" providerId="AD" clId="Web-{6FF2AE6F-7AE2-1645-5FFF-9E688E3E151A}" dt="2022-12-21T04:21:22.991" v="279" actId="20577"/>
      <pc:docMkLst>
        <pc:docMk/>
      </pc:docMkLst>
      <pc:sldChg chg="modSp">
        <pc:chgData name="bbyrns54 Beverly" userId="S::bbyrns54@scol.qc.ca::cdca91c5-c7cf-422f-80c6-ebc72008453d" providerId="AD" clId="Web-{6FF2AE6F-7AE2-1645-5FFF-9E688E3E151A}" dt="2022-12-21T04:21:22.991" v="279" actId="20577"/>
        <pc:sldMkLst>
          <pc:docMk/>
          <pc:sldMk cId="109857222" sldId="256"/>
        </pc:sldMkLst>
        <pc:spChg chg="mod">
          <ac:chgData name="bbyrns54 Beverly" userId="S::bbyrns54@scol.qc.ca::cdca91c5-c7cf-422f-80c6-ebc72008453d" providerId="AD" clId="Web-{6FF2AE6F-7AE2-1645-5FFF-9E688E3E151A}" dt="2022-12-21T04:21:22.991" v="279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">
        <pc:chgData name="bbyrns54 Beverly" userId="S::bbyrns54@scol.qc.ca::cdca91c5-c7cf-422f-80c6-ebc72008453d" providerId="AD" clId="Web-{6FF2AE6F-7AE2-1645-5FFF-9E688E3E151A}" dt="2022-12-21T04:21:14.366" v="278" actId="20577"/>
        <pc:sldMkLst>
          <pc:docMk/>
          <pc:sldMk cId="1944482767" sldId="257"/>
        </pc:sldMkLst>
        <pc:spChg chg="mod">
          <ac:chgData name="bbyrns54 Beverly" userId="S::bbyrns54@scol.qc.ca::cdca91c5-c7cf-422f-80c6-ebc72008453d" providerId="AD" clId="Web-{6FF2AE6F-7AE2-1645-5FFF-9E688E3E151A}" dt="2022-12-21T04:21:14.366" v="278" actId="20577"/>
          <ac:spMkLst>
            <pc:docMk/>
            <pc:sldMk cId="1944482767" sldId="257"/>
            <ac:spMk id="2" creationId="{75D024B8-3414-5D55-A06B-0181389B5E6B}"/>
          </ac:spMkLst>
        </pc:spChg>
        <pc:spChg chg="mod">
          <ac:chgData name="bbyrns54 Beverly" userId="S::bbyrns54@scol.qc.ca::cdca91c5-c7cf-422f-80c6-ebc72008453d" providerId="AD" clId="Web-{6FF2AE6F-7AE2-1645-5FFF-9E688E3E151A}" dt="2022-12-21T04:20:59.991" v="274" actId="20577"/>
          <ac:spMkLst>
            <pc:docMk/>
            <pc:sldMk cId="1944482767" sldId="257"/>
            <ac:spMk id="25" creationId="{2105BFB9-0464-4E22-2D71-EEAFB66EA32D}"/>
          </ac:spMkLst>
        </pc:spChg>
        <pc:spChg chg="mod">
          <ac:chgData name="bbyrns54 Beverly" userId="S::bbyrns54@scol.qc.ca::cdca91c5-c7cf-422f-80c6-ebc72008453d" providerId="AD" clId="Web-{6FF2AE6F-7AE2-1645-5FFF-9E688E3E151A}" dt="2022-12-21T04:21:07.772" v="276" actId="20577"/>
          <ac:spMkLst>
            <pc:docMk/>
            <pc:sldMk cId="1944482767" sldId="257"/>
            <ac:spMk id="26" creationId="{610622DE-F09A-9E7C-0976-8F12902B8340}"/>
          </ac:spMkLst>
        </pc:spChg>
      </pc:sldChg>
      <pc:sldChg chg="modSp">
        <pc:chgData name="bbyrns54 Beverly" userId="S::bbyrns54@scol.qc.ca::cdca91c5-c7cf-422f-80c6-ebc72008453d" providerId="AD" clId="Web-{6FF2AE6F-7AE2-1645-5FFF-9E688E3E151A}" dt="2022-12-21T04:19:21.630" v="257" actId="20577"/>
        <pc:sldMkLst>
          <pc:docMk/>
          <pc:sldMk cId="377182300" sldId="259"/>
        </pc:sldMkLst>
        <pc:spChg chg="mod">
          <ac:chgData name="bbyrns54 Beverly" userId="S::bbyrns54@scol.qc.ca::cdca91c5-c7cf-422f-80c6-ebc72008453d" providerId="AD" clId="Web-{6FF2AE6F-7AE2-1645-5FFF-9E688E3E151A}" dt="2022-12-21T04:19:21.630" v="257" actId="20577"/>
          <ac:spMkLst>
            <pc:docMk/>
            <pc:sldMk cId="377182300" sldId="259"/>
            <ac:spMk id="31" creationId="{04A12495-8CD8-1C00-28F9-D79F11A7CCFF}"/>
          </ac:spMkLst>
        </pc:spChg>
      </pc:sldChg>
      <pc:sldChg chg="addSp delSp modSp">
        <pc:chgData name="bbyrns54 Beverly" userId="S::bbyrns54@scol.qc.ca::cdca91c5-c7cf-422f-80c6-ebc72008453d" providerId="AD" clId="Web-{6FF2AE6F-7AE2-1645-5FFF-9E688E3E151A}" dt="2022-12-21T04:19:48.584" v="260" actId="20577"/>
        <pc:sldMkLst>
          <pc:docMk/>
          <pc:sldMk cId="1191598446" sldId="260"/>
        </pc:sldMkLst>
        <pc:spChg chg="mod">
          <ac:chgData name="bbyrns54 Beverly" userId="S::bbyrns54@scol.qc.ca::cdca91c5-c7cf-422f-80c6-ebc72008453d" providerId="AD" clId="Web-{6FF2AE6F-7AE2-1645-5FFF-9E688E3E151A}" dt="2022-12-20T20:45:24.742" v="1" actId="14100"/>
          <ac:spMkLst>
            <pc:docMk/>
            <pc:sldMk cId="1191598446" sldId="260"/>
            <ac:spMk id="5" creationId="{136645F0-19A0-0635-0923-9FD4F800FC59}"/>
          </ac:spMkLst>
        </pc:spChg>
        <pc:spChg chg="add mod">
          <ac:chgData name="bbyrns54 Beverly" userId="S::bbyrns54@scol.qc.ca::cdca91c5-c7cf-422f-80c6-ebc72008453d" providerId="AD" clId="Web-{6FF2AE6F-7AE2-1645-5FFF-9E688E3E151A}" dt="2022-12-20T20:48:04.082" v="24" actId="1076"/>
          <ac:spMkLst>
            <pc:docMk/>
            <pc:sldMk cId="1191598446" sldId="260"/>
            <ac:spMk id="10" creationId="{8F11AF30-6A90-C725-04F6-AFD5E53837CC}"/>
          </ac:spMkLst>
        </pc:spChg>
        <pc:spChg chg="add mod">
          <ac:chgData name="bbyrns54 Beverly" userId="S::bbyrns54@scol.qc.ca::cdca91c5-c7cf-422f-80c6-ebc72008453d" providerId="AD" clId="Web-{6FF2AE6F-7AE2-1645-5FFF-9E688E3E151A}" dt="2022-12-21T04:19:42.615" v="259" actId="20577"/>
          <ac:spMkLst>
            <pc:docMk/>
            <pc:sldMk cId="1191598446" sldId="260"/>
            <ac:spMk id="23" creationId="{F4CF52D6-18BD-4AB7-0B68-BFD17E84D70F}"/>
          </ac:spMkLst>
        </pc:spChg>
        <pc:spChg chg="add mod">
          <ac:chgData name="bbyrns54 Beverly" userId="S::bbyrns54@scol.qc.ca::cdca91c5-c7cf-422f-80c6-ebc72008453d" providerId="AD" clId="Web-{6FF2AE6F-7AE2-1645-5FFF-9E688E3E151A}" dt="2022-12-21T04:19:48.584" v="260" actId="20577"/>
          <ac:spMkLst>
            <pc:docMk/>
            <pc:sldMk cId="1191598446" sldId="260"/>
            <ac:spMk id="24" creationId="{F0FF935C-BBD4-8DF4-09F2-CAA11A8F0752}"/>
          </ac:spMkLst>
        </pc:spChg>
        <pc:spChg chg="add mod">
          <ac:chgData name="bbyrns54 Beverly" userId="S::bbyrns54@scol.qc.ca::cdca91c5-c7cf-422f-80c6-ebc72008453d" providerId="AD" clId="Web-{6FF2AE6F-7AE2-1645-5FFF-9E688E3E151A}" dt="2022-12-20T20:53:09.420" v="68" actId="688"/>
          <ac:spMkLst>
            <pc:docMk/>
            <pc:sldMk cId="1191598446" sldId="260"/>
            <ac:spMk id="25" creationId="{8B1E8342-95E4-2DA8-4303-C478A64DB1FC}"/>
          </ac:spMkLst>
        </pc:spChg>
        <pc:spChg chg="add mod">
          <ac:chgData name="bbyrns54 Beverly" userId="S::bbyrns54@scol.qc.ca::cdca91c5-c7cf-422f-80c6-ebc72008453d" providerId="AD" clId="Web-{6FF2AE6F-7AE2-1645-5FFF-9E688E3E151A}" dt="2022-12-20T20:53:30.998" v="75" actId="1076"/>
          <ac:spMkLst>
            <pc:docMk/>
            <pc:sldMk cId="1191598446" sldId="260"/>
            <ac:spMk id="26" creationId="{2675803A-322F-512C-C03B-977B41F4FC97}"/>
          </ac:spMkLst>
        </pc:spChg>
        <pc:spChg chg="add mod">
          <ac:chgData name="bbyrns54 Beverly" userId="S::bbyrns54@scol.qc.ca::cdca91c5-c7cf-422f-80c6-ebc72008453d" providerId="AD" clId="Web-{6FF2AE6F-7AE2-1645-5FFF-9E688E3E151A}" dt="2022-12-20T20:54:02.747" v="86" actId="1076"/>
          <ac:spMkLst>
            <pc:docMk/>
            <pc:sldMk cId="1191598446" sldId="260"/>
            <ac:spMk id="27" creationId="{0E90ECC6-0A0F-0061-917A-1931CB7ACCDD}"/>
          </ac:spMkLst>
        </pc:spChg>
        <pc:inkChg chg="add">
          <ac:chgData name="bbyrns54 Beverly" userId="S::bbyrns54@scol.qc.ca::cdca91c5-c7cf-422f-80c6-ebc72008453d" providerId="AD" clId="Web-{6FF2AE6F-7AE2-1645-5FFF-9E688E3E151A}" dt="2022-12-20T20:47:04.271" v="18"/>
          <ac:inkMkLst>
            <pc:docMk/>
            <pc:sldMk cId="1191598446" sldId="260"/>
            <ac:inkMk id="8" creationId="{870A6685-DAB9-0AB1-9E0A-58885BA8E73B}"/>
          </ac:inkMkLst>
        </pc:inkChg>
        <pc:inkChg chg="add">
          <ac:chgData name="bbyrns54 Beverly" userId="S::bbyrns54@scol.qc.ca::cdca91c5-c7cf-422f-80c6-ebc72008453d" providerId="AD" clId="Web-{6FF2AE6F-7AE2-1645-5FFF-9E688E3E151A}" dt="2022-12-20T20:47:32.583" v="19"/>
          <ac:inkMkLst>
            <pc:docMk/>
            <pc:sldMk cId="1191598446" sldId="260"/>
            <ac:inkMk id="9" creationId="{1331FA11-CCE5-977E-B7F1-8A6D9CA8D15E}"/>
          </ac:inkMkLst>
        </pc:inkChg>
        <pc:inkChg chg="add del">
          <ac:chgData name="bbyrns54 Beverly" userId="S::bbyrns54@scol.qc.ca::cdca91c5-c7cf-422f-80c6-ebc72008453d" providerId="AD" clId="Web-{6FF2AE6F-7AE2-1645-5FFF-9E688E3E151A}" dt="2022-12-20T20:48:53.488" v="26"/>
          <ac:inkMkLst>
            <pc:docMk/>
            <pc:sldMk cId="1191598446" sldId="260"/>
            <ac:inkMk id="11" creationId="{AC734151-E863-4713-9453-262DF1BE97D2}"/>
          </ac:inkMkLst>
        </pc:inkChg>
        <pc:inkChg chg="add del">
          <ac:chgData name="bbyrns54 Beverly" userId="S::bbyrns54@scol.qc.ca::cdca91c5-c7cf-422f-80c6-ebc72008453d" providerId="AD" clId="Web-{6FF2AE6F-7AE2-1645-5FFF-9E688E3E151A}" dt="2022-12-20T20:49:18.956" v="31"/>
          <ac:inkMkLst>
            <pc:docMk/>
            <pc:sldMk cId="1191598446" sldId="260"/>
            <ac:inkMk id="12" creationId="{E672F2C4-CC5C-FA4E-1248-2EF1DD2851BB}"/>
          </ac:inkMkLst>
        </pc:inkChg>
        <pc:inkChg chg="add del">
          <ac:chgData name="bbyrns54 Beverly" userId="S::bbyrns54@scol.qc.ca::cdca91c5-c7cf-422f-80c6-ebc72008453d" providerId="AD" clId="Web-{6FF2AE6F-7AE2-1645-5FFF-9E688E3E151A}" dt="2022-12-20T20:49:20.597" v="32"/>
          <ac:inkMkLst>
            <pc:docMk/>
            <pc:sldMk cId="1191598446" sldId="260"/>
            <ac:inkMk id="13" creationId="{C63DE9FF-7672-7CCA-F399-A5CDC8A17143}"/>
          </ac:inkMkLst>
        </pc:inkChg>
        <pc:inkChg chg="add del">
          <ac:chgData name="bbyrns54 Beverly" userId="S::bbyrns54@scol.qc.ca::cdca91c5-c7cf-422f-80c6-ebc72008453d" providerId="AD" clId="Web-{6FF2AE6F-7AE2-1645-5FFF-9E688E3E151A}" dt="2022-12-20T20:49:16.815" v="30"/>
          <ac:inkMkLst>
            <pc:docMk/>
            <pc:sldMk cId="1191598446" sldId="260"/>
            <ac:inkMk id="14" creationId="{7A813D61-423E-DE88-0961-BC6F96DF4A29}"/>
          </ac:inkMkLst>
        </pc:inkChg>
        <pc:inkChg chg="add">
          <ac:chgData name="bbyrns54 Beverly" userId="S::bbyrns54@scol.qc.ca::cdca91c5-c7cf-422f-80c6-ebc72008453d" providerId="AD" clId="Web-{6FF2AE6F-7AE2-1645-5FFF-9E688E3E151A}" dt="2022-12-20T20:49:27.940" v="33"/>
          <ac:inkMkLst>
            <pc:docMk/>
            <pc:sldMk cId="1191598446" sldId="260"/>
            <ac:inkMk id="15" creationId="{88BD4E57-D7FB-B3CB-0B9E-15E93EC3959A}"/>
          </ac:inkMkLst>
        </pc:inkChg>
        <pc:inkChg chg="add">
          <ac:chgData name="bbyrns54 Beverly" userId="S::bbyrns54@scol.qc.ca::cdca91c5-c7cf-422f-80c6-ebc72008453d" providerId="AD" clId="Web-{6FF2AE6F-7AE2-1645-5FFF-9E688E3E151A}" dt="2022-12-20T20:49:30.362" v="34"/>
          <ac:inkMkLst>
            <pc:docMk/>
            <pc:sldMk cId="1191598446" sldId="260"/>
            <ac:inkMk id="16" creationId="{27ED9A22-E3EF-F16B-3EFF-35D6DA176D4B}"/>
          </ac:inkMkLst>
        </pc:inkChg>
        <pc:inkChg chg="add">
          <ac:chgData name="bbyrns54 Beverly" userId="S::bbyrns54@scol.qc.ca::cdca91c5-c7cf-422f-80c6-ebc72008453d" providerId="AD" clId="Web-{6FF2AE6F-7AE2-1645-5FFF-9E688E3E151A}" dt="2022-12-20T20:50:20.064" v="35"/>
          <ac:inkMkLst>
            <pc:docMk/>
            <pc:sldMk cId="1191598446" sldId="260"/>
            <ac:inkMk id="17" creationId="{012FD641-C09A-D6C2-D27C-E394B0E81811}"/>
          </ac:inkMkLst>
        </pc:inkChg>
        <pc:inkChg chg="add">
          <ac:chgData name="bbyrns54 Beverly" userId="S::bbyrns54@scol.qc.ca::cdca91c5-c7cf-422f-80c6-ebc72008453d" providerId="AD" clId="Web-{6FF2AE6F-7AE2-1645-5FFF-9E688E3E151A}" dt="2022-12-20T20:50:23.205" v="36"/>
          <ac:inkMkLst>
            <pc:docMk/>
            <pc:sldMk cId="1191598446" sldId="260"/>
            <ac:inkMk id="18" creationId="{CBFDA62C-9E69-3F59-946F-907C576FC848}"/>
          </ac:inkMkLst>
        </pc:inkChg>
        <pc:inkChg chg="add">
          <ac:chgData name="bbyrns54 Beverly" userId="S::bbyrns54@scol.qc.ca::cdca91c5-c7cf-422f-80c6-ebc72008453d" providerId="AD" clId="Web-{6FF2AE6F-7AE2-1645-5FFF-9E688E3E151A}" dt="2022-12-20T20:50:26.173" v="37"/>
          <ac:inkMkLst>
            <pc:docMk/>
            <pc:sldMk cId="1191598446" sldId="260"/>
            <ac:inkMk id="19" creationId="{DC7CA587-526F-67D6-3E85-5779B3DF3DCA}"/>
          </ac:inkMkLst>
        </pc:inkChg>
        <pc:inkChg chg="add">
          <ac:chgData name="bbyrns54 Beverly" userId="S::bbyrns54@scol.qc.ca::cdca91c5-c7cf-422f-80c6-ebc72008453d" providerId="AD" clId="Web-{6FF2AE6F-7AE2-1645-5FFF-9E688E3E151A}" dt="2022-12-20T20:50:28.689" v="38"/>
          <ac:inkMkLst>
            <pc:docMk/>
            <pc:sldMk cId="1191598446" sldId="260"/>
            <ac:inkMk id="20" creationId="{A15F6827-A108-46F9-934C-A47C8259761C}"/>
          </ac:inkMkLst>
        </pc:inkChg>
        <pc:inkChg chg="add">
          <ac:chgData name="bbyrns54 Beverly" userId="S::bbyrns54@scol.qc.ca::cdca91c5-c7cf-422f-80c6-ebc72008453d" providerId="AD" clId="Web-{6FF2AE6F-7AE2-1645-5FFF-9E688E3E151A}" dt="2022-12-20T20:50:30.955" v="39"/>
          <ac:inkMkLst>
            <pc:docMk/>
            <pc:sldMk cId="1191598446" sldId="260"/>
            <ac:inkMk id="21" creationId="{B55A056C-CFD0-1C5E-3346-7266EACDBB32}"/>
          </ac:inkMkLst>
        </pc:inkChg>
        <pc:inkChg chg="add">
          <ac:chgData name="bbyrns54 Beverly" userId="S::bbyrns54@scol.qc.ca::cdca91c5-c7cf-422f-80c6-ebc72008453d" providerId="AD" clId="Web-{6FF2AE6F-7AE2-1645-5FFF-9E688E3E151A}" dt="2022-12-20T20:50:32.642" v="40"/>
          <ac:inkMkLst>
            <pc:docMk/>
            <pc:sldMk cId="1191598446" sldId="260"/>
            <ac:inkMk id="22" creationId="{5E674B00-C372-D1C7-3E06-1C7365818619}"/>
          </ac:inkMkLst>
        </pc:inkChg>
        <pc:cxnChg chg="add del mod">
          <ac:chgData name="bbyrns54 Beverly" userId="S::bbyrns54@scol.qc.ca::cdca91c5-c7cf-422f-80c6-ebc72008453d" providerId="AD" clId="Web-{6FF2AE6F-7AE2-1645-5FFF-9E688E3E151A}" dt="2022-12-20T20:46:10.897" v="8"/>
          <ac:cxnSpMkLst>
            <pc:docMk/>
            <pc:sldMk cId="1191598446" sldId="260"/>
            <ac:cxnSpMk id="3" creationId="{F1C24BAC-B947-6744-31FB-21AD27BFE5B5}"/>
          </ac:cxnSpMkLst>
        </pc:cxnChg>
        <pc:cxnChg chg="add mod">
          <ac:chgData name="bbyrns54 Beverly" userId="S::bbyrns54@scol.qc.ca::cdca91c5-c7cf-422f-80c6-ebc72008453d" providerId="AD" clId="Web-{6FF2AE6F-7AE2-1645-5FFF-9E688E3E151A}" dt="2022-12-20T20:46:33.444" v="15" actId="14100"/>
          <ac:cxnSpMkLst>
            <pc:docMk/>
            <pc:sldMk cId="1191598446" sldId="260"/>
            <ac:cxnSpMk id="4" creationId="{FA0D086A-2C40-1D98-2B24-439BE82256A5}"/>
          </ac:cxnSpMkLst>
        </pc:cxnChg>
        <pc:cxnChg chg="del mod">
          <ac:chgData name="bbyrns54 Beverly" userId="S::bbyrns54@scol.qc.ca::cdca91c5-c7cf-422f-80c6-ebc72008453d" providerId="AD" clId="Web-{6FF2AE6F-7AE2-1645-5FFF-9E688E3E151A}" dt="2022-12-20T20:46:12.772" v="9"/>
          <ac:cxnSpMkLst>
            <pc:docMk/>
            <pc:sldMk cId="1191598446" sldId="260"/>
            <ac:cxnSpMk id="6" creationId="{5FB4D852-39CA-40EF-B257-AF6CAD44D1E5}"/>
          </ac:cxnSpMkLst>
        </pc:cxnChg>
        <pc:cxnChg chg="add mod">
          <ac:chgData name="bbyrns54 Beverly" userId="S::bbyrns54@scol.qc.ca::cdca91c5-c7cf-422f-80c6-ebc72008453d" providerId="AD" clId="Web-{6FF2AE6F-7AE2-1645-5FFF-9E688E3E151A}" dt="2022-12-20T20:46:44.443" v="17" actId="1076"/>
          <ac:cxnSpMkLst>
            <pc:docMk/>
            <pc:sldMk cId="1191598446" sldId="260"/>
            <ac:cxnSpMk id="7" creationId="{F51A8B0A-24D9-29E4-2580-5407A210053A}"/>
          </ac:cxnSpMkLst>
        </pc:cxnChg>
      </pc:sldChg>
      <pc:sldChg chg="addSp delSp modSp new">
        <pc:chgData name="bbyrns54 Beverly" userId="S::bbyrns54@scol.qc.ca::cdca91c5-c7cf-422f-80c6-ebc72008453d" providerId="AD" clId="Web-{6FF2AE6F-7AE2-1645-5FFF-9E688E3E151A}" dt="2022-12-21T04:20:38.584" v="272" actId="20577"/>
        <pc:sldMkLst>
          <pc:docMk/>
          <pc:sldMk cId="463926379" sldId="261"/>
        </pc:sldMkLst>
        <pc:spChg chg="mod">
          <ac:chgData name="bbyrns54 Beverly" userId="S::bbyrns54@scol.qc.ca::cdca91c5-c7cf-422f-80c6-ebc72008453d" providerId="AD" clId="Web-{6FF2AE6F-7AE2-1645-5FFF-9E688E3E151A}" dt="2022-12-20T20:54:21.825" v="93" actId="1076"/>
          <ac:spMkLst>
            <pc:docMk/>
            <pc:sldMk cId="463926379" sldId="261"/>
            <ac:spMk id="2" creationId="{5AFC6824-CA56-4EEF-95BE-7EAE9FEC2189}"/>
          </ac:spMkLst>
        </pc:spChg>
        <pc:spChg chg="del mod">
          <ac:chgData name="bbyrns54 Beverly" userId="S::bbyrns54@scol.qc.ca::cdca91c5-c7cf-422f-80c6-ebc72008453d" providerId="AD" clId="Web-{6FF2AE6F-7AE2-1645-5FFF-9E688E3E151A}" dt="2022-12-20T20:54:25.231" v="95"/>
          <ac:spMkLst>
            <pc:docMk/>
            <pc:sldMk cId="463926379" sldId="261"/>
            <ac:spMk id="3" creationId="{DA35AC73-B27F-AA7E-F1F0-C24CC067309F}"/>
          </ac:spMkLst>
        </pc:spChg>
        <pc:spChg chg="add mod">
          <ac:chgData name="bbyrns54 Beverly" userId="S::bbyrns54@scol.qc.ca::cdca91c5-c7cf-422f-80c6-ebc72008453d" providerId="AD" clId="Web-{6FF2AE6F-7AE2-1645-5FFF-9E688E3E151A}" dt="2022-12-20T20:56:57.275" v="122" actId="1076"/>
          <ac:spMkLst>
            <pc:docMk/>
            <pc:sldMk cId="463926379" sldId="261"/>
            <ac:spMk id="9" creationId="{21F183BB-9391-FA39-BD7E-7B62B8C661BA}"/>
          </ac:spMkLst>
        </pc:spChg>
        <pc:spChg chg="add mod">
          <ac:chgData name="bbyrns54 Beverly" userId="S::bbyrns54@scol.qc.ca::cdca91c5-c7cf-422f-80c6-ebc72008453d" providerId="AD" clId="Web-{6FF2AE6F-7AE2-1645-5FFF-9E688E3E151A}" dt="2022-12-20T20:57:29.649" v="126" actId="14100"/>
          <ac:spMkLst>
            <pc:docMk/>
            <pc:sldMk cId="463926379" sldId="261"/>
            <ac:spMk id="10" creationId="{497DD0AA-CD6A-D825-8B1C-6CCAF1AEC1AD}"/>
          </ac:spMkLst>
        </pc:spChg>
        <pc:spChg chg="add mod">
          <ac:chgData name="bbyrns54 Beverly" userId="S::bbyrns54@scol.qc.ca::cdca91c5-c7cf-422f-80c6-ebc72008453d" providerId="AD" clId="Web-{6FF2AE6F-7AE2-1645-5FFF-9E688E3E151A}" dt="2022-12-21T04:20:00.568" v="262" actId="20577"/>
          <ac:spMkLst>
            <pc:docMk/>
            <pc:sldMk cId="463926379" sldId="261"/>
            <ac:spMk id="11" creationId="{E1343662-2DA3-DA63-E5C5-72579444F98E}"/>
          </ac:spMkLst>
        </pc:spChg>
        <pc:spChg chg="add mod">
          <ac:chgData name="bbyrns54 Beverly" userId="S::bbyrns54@scol.qc.ca::cdca91c5-c7cf-422f-80c6-ebc72008453d" providerId="AD" clId="Web-{6FF2AE6F-7AE2-1645-5FFF-9E688E3E151A}" dt="2022-12-21T04:20:08.021" v="264" actId="20577"/>
          <ac:spMkLst>
            <pc:docMk/>
            <pc:sldMk cId="463926379" sldId="261"/>
            <ac:spMk id="22" creationId="{E54CC13C-DD5D-B704-3856-8FBFC96F6704}"/>
          </ac:spMkLst>
        </pc:spChg>
        <pc:spChg chg="add mod">
          <ac:chgData name="bbyrns54 Beverly" userId="S::bbyrns54@scol.qc.ca::cdca91c5-c7cf-422f-80c6-ebc72008453d" providerId="AD" clId="Web-{6FF2AE6F-7AE2-1645-5FFF-9E688E3E151A}" dt="2022-12-21T04:20:15.772" v="266" actId="20577"/>
          <ac:spMkLst>
            <pc:docMk/>
            <pc:sldMk cId="463926379" sldId="261"/>
            <ac:spMk id="23" creationId="{588137BE-7E79-46C3-7B79-49E9762D4592}"/>
          </ac:spMkLst>
        </pc:spChg>
        <pc:spChg chg="add mod">
          <ac:chgData name="bbyrns54 Beverly" userId="S::bbyrns54@scol.qc.ca::cdca91c5-c7cf-422f-80c6-ebc72008453d" providerId="AD" clId="Web-{6FF2AE6F-7AE2-1645-5FFF-9E688E3E151A}" dt="2022-12-21T04:15:35.437" v="192" actId="1076"/>
          <ac:spMkLst>
            <pc:docMk/>
            <pc:sldMk cId="463926379" sldId="261"/>
            <ac:spMk id="24" creationId="{1CF32B43-EDA7-5770-0D56-C39A71EA17F8}"/>
          </ac:spMkLst>
        </pc:spChg>
        <pc:spChg chg="add mod">
          <ac:chgData name="bbyrns54 Beverly" userId="S::bbyrns54@scol.qc.ca::cdca91c5-c7cf-422f-80c6-ebc72008453d" providerId="AD" clId="Web-{6FF2AE6F-7AE2-1645-5FFF-9E688E3E151A}" dt="2022-12-21T04:16:10.143" v="198" actId="1076"/>
          <ac:spMkLst>
            <pc:docMk/>
            <pc:sldMk cId="463926379" sldId="261"/>
            <ac:spMk id="26" creationId="{7B0A0290-6C72-740E-7FAA-D1BFA45FB2BC}"/>
          </ac:spMkLst>
        </pc:spChg>
        <pc:spChg chg="add mod">
          <ac:chgData name="bbyrns54 Beverly" userId="S::bbyrns54@scol.qc.ca::cdca91c5-c7cf-422f-80c6-ebc72008453d" providerId="AD" clId="Web-{6FF2AE6F-7AE2-1645-5FFF-9E688E3E151A}" dt="2022-12-21T04:16:56.722" v="212" actId="1076"/>
          <ac:spMkLst>
            <pc:docMk/>
            <pc:sldMk cId="463926379" sldId="261"/>
            <ac:spMk id="28" creationId="{038708C4-0745-F869-72B3-9F91B936A43D}"/>
          </ac:spMkLst>
        </pc:spChg>
        <pc:spChg chg="add mod">
          <ac:chgData name="bbyrns54 Beverly" userId="S::bbyrns54@scol.qc.ca::cdca91c5-c7cf-422f-80c6-ebc72008453d" providerId="AD" clId="Web-{6FF2AE6F-7AE2-1645-5FFF-9E688E3E151A}" dt="2022-12-21T04:20:38.584" v="272" actId="20577"/>
          <ac:spMkLst>
            <pc:docMk/>
            <pc:sldMk cId="463926379" sldId="261"/>
            <ac:spMk id="29" creationId="{FE05CACD-E246-B36C-126F-4D82FBEE53C7}"/>
          </ac:spMkLst>
        </pc:spChg>
        <pc:spChg chg="add mod">
          <ac:chgData name="bbyrns54 Beverly" userId="S::bbyrns54@scol.qc.ca::cdca91c5-c7cf-422f-80c6-ebc72008453d" providerId="AD" clId="Web-{6FF2AE6F-7AE2-1645-5FFF-9E688E3E151A}" dt="2022-12-21T04:20:23.084" v="268" actId="20577"/>
          <ac:spMkLst>
            <pc:docMk/>
            <pc:sldMk cId="463926379" sldId="261"/>
            <ac:spMk id="30" creationId="{FACA5C5A-10CC-9F88-5F97-5EA8879D153B}"/>
          </ac:spMkLst>
        </pc:spChg>
        <pc:spChg chg="add mod">
          <ac:chgData name="bbyrns54 Beverly" userId="S::bbyrns54@scol.qc.ca::cdca91c5-c7cf-422f-80c6-ebc72008453d" providerId="AD" clId="Web-{6FF2AE6F-7AE2-1645-5FFF-9E688E3E151A}" dt="2022-12-21T04:20:30.850" v="270" actId="20577"/>
          <ac:spMkLst>
            <pc:docMk/>
            <pc:sldMk cId="463926379" sldId="261"/>
            <ac:spMk id="31" creationId="{771D8DB4-2DFF-6134-CF5C-684098B790A8}"/>
          </ac:spMkLst>
        </pc:spChg>
        <pc:inkChg chg="add">
          <ac:chgData name="bbyrns54 Beverly" userId="S::bbyrns54@scol.qc.ca::cdca91c5-c7cf-422f-80c6-ebc72008453d" providerId="AD" clId="Web-{6FF2AE6F-7AE2-1645-5FFF-9E688E3E151A}" dt="2022-12-21T04:13:49.764" v="166"/>
          <ac:inkMkLst>
            <pc:docMk/>
            <pc:sldMk cId="463926379" sldId="261"/>
            <ac:inkMk id="19" creationId="{A412CC38-E1BA-0D02-89E5-25FFE01C9665}"/>
          </ac:inkMkLst>
        </pc:inkChg>
        <pc:inkChg chg="add del">
          <ac:chgData name="bbyrns54 Beverly" userId="S::bbyrns54@scol.qc.ca::cdca91c5-c7cf-422f-80c6-ebc72008453d" providerId="AD" clId="Web-{6FF2AE6F-7AE2-1645-5FFF-9E688E3E151A}" dt="2022-12-21T04:14:15.202" v="168"/>
          <ac:inkMkLst>
            <pc:docMk/>
            <pc:sldMk cId="463926379" sldId="261"/>
            <ac:inkMk id="20" creationId="{AD9C4240-B517-62A1-65AC-CA9C06373A98}"/>
          </ac:inkMkLst>
        </pc:inkChg>
        <pc:inkChg chg="add">
          <ac:chgData name="bbyrns54 Beverly" userId="S::bbyrns54@scol.qc.ca::cdca91c5-c7cf-422f-80c6-ebc72008453d" providerId="AD" clId="Web-{6FF2AE6F-7AE2-1645-5FFF-9E688E3E151A}" dt="2022-12-21T04:14:29.358" v="169"/>
          <ac:inkMkLst>
            <pc:docMk/>
            <pc:sldMk cId="463926379" sldId="261"/>
            <ac:inkMk id="21" creationId="{A389563B-DC47-08EB-CA8A-4C18EE73EDB0}"/>
          </ac:inkMkLst>
        </pc:inkChg>
        <pc:cxnChg chg="add del mod">
          <ac:chgData name="bbyrns54 Beverly" userId="S::bbyrns54@scol.qc.ca::cdca91c5-c7cf-422f-80c6-ebc72008453d" providerId="AD" clId="Web-{6FF2AE6F-7AE2-1645-5FFF-9E688E3E151A}" dt="2022-12-21T04:11:30.184" v="138"/>
          <ac:cxnSpMkLst>
            <pc:docMk/>
            <pc:sldMk cId="463926379" sldId="261"/>
            <ac:cxnSpMk id="3" creationId="{A59B1C52-B2A1-2D9D-8B6B-069CDC297213}"/>
          </ac:cxnSpMkLst>
        </pc:cxnChg>
        <pc:cxnChg chg="add mod">
          <ac:chgData name="bbyrns54 Beverly" userId="S::bbyrns54@scol.qc.ca::cdca91c5-c7cf-422f-80c6-ebc72008453d" providerId="AD" clId="Web-{6FF2AE6F-7AE2-1645-5FFF-9E688E3E151A}" dt="2022-12-20T20:55:54.026" v="106" actId="1076"/>
          <ac:cxnSpMkLst>
            <pc:docMk/>
            <pc:sldMk cId="463926379" sldId="261"/>
            <ac:cxnSpMk id="4" creationId="{90396D48-67B0-1AB2-4BA5-D8A6B0315ACE}"/>
          </ac:cxnSpMkLst>
        </pc:cxnChg>
        <pc:cxnChg chg="add mod">
          <ac:chgData name="bbyrns54 Beverly" userId="S::bbyrns54@scol.qc.ca::cdca91c5-c7cf-422f-80c6-ebc72008453d" providerId="AD" clId="Web-{6FF2AE6F-7AE2-1645-5FFF-9E688E3E151A}" dt="2022-12-20T20:56:01.807" v="110" actId="1076"/>
          <ac:cxnSpMkLst>
            <pc:docMk/>
            <pc:sldMk cId="463926379" sldId="261"/>
            <ac:cxnSpMk id="5" creationId="{C4BDDB80-17F6-CBC7-C2E3-2D6DD39795F6}"/>
          </ac:cxnSpMkLst>
        </pc:cxnChg>
        <pc:cxnChg chg="add mod">
          <ac:chgData name="bbyrns54 Beverly" userId="S::bbyrns54@scol.qc.ca::cdca91c5-c7cf-422f-80c6-ebc72008453d" providerId="AD" clId="Web-{6FF2AE6F-7AE2-1645-5FFF-9E688E3E151A}" dt="2022-12-20T20:56:24.244" v="114" actId="14100"/>
          <ac:cxnSpMkLst>
            <pc:docMk/>
            <pc:sldMk cId="463926379" sldId="261"/>
            <ac:cxnSpMk id="6" creationId="{3FE55669-6E72-301B-F667-610AA022B66C}"/>
          </ac:cxnSpMkLst>
        </pc:cxnChg>
        <pc:cxnChg chg="add mod">
          <ac:chgData name="bbyrns54 Beverly" userId="S::bbyrns54@scol.qc.ca::cdca91c5-c7cf-422f-80c6-ebc72008453d" providerId="AD" clId="Web-{6FF2AE6F-7AE2-1645-5FFF-9E688E3E151A}" dt="2022-12-20T20:58:11.117" v="135" actId="14100"/>
          <ac:cxnSpMkLst>
            <pc:docMk/>
            <pc:sldMk cId="463926379" sldId="261"/>
            <ac:cxnSpMk id="7" creationId="{C9F2C771-B9F0-CEBB-C268-A63A213E289E}"/>
          </ac:cxnSpMkLst>
        </pc:cxnChg>
        <pc:cxnChg chg="add mod">
          <ac:chgData name="bbyrns54 Beverly" userId="S::bbyrns54@scol.qc.ca::cdca91c5-c7cf-422f-80c6-ebc72008453d" providerId="AD" clId="Web-{6FF2AE6F-7AE2-1645-5FFF-9E688E3E151A}" dt="2022-12-20T20:56:10.807" v="112" actId="14100"/>
          <ac:cxnSpMkLst>
            <pc:docMk/>
            <pc:sldMk cId="463926379" sldId="261"/>
            <ac:cxnSpMk id="8" creationId="{07AD685A-B7E7-EDE3-E6F4-BE26AE399880}"/>
          </ac:cxnSpMkLst>
        </pc:cxnChg>
        <pc:cxnChg chg="add mod">
          <ac:chgData name="bbyrns54 Beverly" userId="S::bbyrns54@scol.qc.ca::cdca91c5-c7cf-422f-80c6-ebc72008453d" providerId="AD" clId="Web-{6FF2AE6F-7AE2-1645-5FFF-9E688E3E151A}" dt="2022-12-21T04:12:10.419" v="147" actId="1076"/>
          <ac:cxnSpMkLst>
            <pc:docMk/>
            <pc:sldMk cId="463926379" sldId="261"/>
            <ac:cxnSpMk id="12" creationId="{7E7BF734-0992-698A-048B-5B39997CBA2B}"/>
          </ac:cxnSpMkLst>
        </pc:cxnChg>
        <pc:cxnChg chg="add mod">
          <ac:chgData name="bbyrns54 Beverly" userId="S::bbyrns54@scol.qc.ca::cdca91c5-c7cf-422f-80c6-ebc72008453d" providerId="AD" clId="Web-{6FF2AE6F-7AE2-1645-5FFF-9E688E3E151A}" dt="2022-12-21T04:12:20.059" v="148" actId="14100"/>
          <ac:cxnSpMkLst>
            <pc:docMk/>
            <pc:sldMk cId="463926379" sldId="261"/>
            <ac:cxnSpMk id="13" creationId="{0FE1B750-BEEC-8060-B906-9DC08C11F833}"/>
          </ac:cxnSpMkLst>
        </pc:cxnChg>
        <pc:cxnChg chg="add mod">
          <ac:chgData name="bbyrns54 Beverly" userId="S::bbyrns54@scol.qc.ca::cdca91c5-c7cf-422f-80c6-ebc72008453d" providerId="AD" clId="Web-{6FF2AE6F-7AE2-1645-5FFF-9E688E3E151A}" dt="2022-12-21T04:12:37.075" v="152" actId="14100"/>
          <ac:cxnSpMkLst>
            <pc:docMk/>
            <pc:sldMk cId="463926379" sldId="261"/>
            <ac:cxnSpMk id="14" creationId="{A93B3328-2E3C-20DC-C610-FC1FA45F7F56}"/>
          </ac:cxnSpMkLst>
        </pc:cxnChg>
        <pc:cxnChg chg="add mod">
          <ac:chgData name="bbyrns54 Beverly" userId="S::bbyrns54@scol.qc.ca::cdca91c5-c7cf-422f-80c6-ebc72008453d" providerId="AD" clId="Web-{6FF2AE6F-7AE2-1645-5FFF-9E688E3E151A}" dt="2022-12-21T04:12:53.138" v="155" actId="14100"/>
          <ac:cxnSpMkLst>
            <pc:docMk/>
            <pc:sldMk cId="463926379" sldId="261"/>
            <ac:cxnSpMk id="15" creationId="{4F1E1D94-2E79-EF1B-3795-8627935E9429}"/>
          </ac:cxnSpMkLst>
        </pc:cxnChg>
        <pc:cxnChg chg="add mod">
          <ac:chgData name="bbyrns54 Beverly" userId="S::bbyrns54@scol.qc.ca::cdca91c5-c7cf-422f-80c6-ebc72008453d" providerId="AD" clId="Web-{6FF2AE6F-7AE2-1645-5FFF-9E688E3E151A}" dt="2022-12-21T04:13:11.842" v="160" actId="14100"/>
          <ac:cxnSpMkLst>
            <pc:docMk/>
            <pc:sldMk cId="463926379" sldId="261"/>
            <ac:cxnSpMk id="16" creationId="{7640AD22-C51F-50FE-77E8-5BE8DCB5E1B4}"/>
          </ac:cxnSpMkLst>
        </pc:cxnChg>
        <pc:cxnChg chg="add mod">
          <ac:chgData name="bbyrns54 Beverly" userId="S::bbyrns54@scol.qc.ca::cdca91c5-c7cf-422f-80c6-ebc72008453d" providerId="AD" clId="Web-{6FF2AE6F-7AE2-1645-5FFF-9E688E3E151A}" dt="2022-12-21T04:13:28.170" v="163" actId="1076"/>
          <ac:cxnSpMkLst>
            <pc:docMk/>
            <pc:sldMk cId="463926379" sldId="261"/>
            <ac:cxnSpMk id="17" creationId="{7EF1E541-B257-D90E-F8CD-2424E5057914}"/>
          </ac:cxnSpMkLst>
        </pc:cxnChg>
        <pc:cxnChg chg="add mod">
          <ac:chgData name="bbyrns54 Beverly" userId="S::bbyrns54@scol.qc.ca::cdca91c5-c7cf-422f-80c6-ebc72008453d" providerId="AD" clId="Web-{6FF2AE6F-7AE2-1645-5FFF-9E688E3E151A}" dt="2022-12-21T04:13:33.826" v="165" actId="1076"/>
          <ac:cxnSpMkLst>
            <pc:docMk/>
            <pc:sldMk cId="463926379" sldId="261"/>
            <ac:cxnSpMk id="18" creationId="{2248A5A6-60E2-C529-285A-2EBCEB153878}"/>
          </ac:cxnSpMkLst>
        </pc:cxnChg>
        <pc:cxnChg chg="add mod">
          <ac:chgData name="bbyrns54 Beverly" userId="S::bbyrns54@scol.qc.ca::cdca91c5-c7cf-422f-80c6-ebc72008453d" providerId="AD" clId="Web-{6FF2AE6F-7AE2-1645-5FFF-9E688E3E151A}" dt="2022-12-21T04:16:37.252" v="205" actId="1076"/>
          <ac:cxnSpMkLst>
            <pc:docMk/>
            <pc:sldMk cId="463926379" sldId="261"/>
            <ac:cxnSpMk id="27" creationId="{670EDDF9-90A1-C38A-C331-D9E463579D7B}"/>
          </ac:cxnSpMkLst>
        </pc:cxnChg>
      </pc:sldChg>
    </pc:docChg>
  </pc:docChgLst>
  <pc:docChgLst>
    <pc:chgData name="bbyrns54 Beverly" userId="S::bbyrns54@scol.qc.ca::cdca91c5-c7cf-422f-80c6-ebc72008453d" providerId="AD" clId="Web-{426C5F8B-8399-4A90-BEF9-E26AA77E8344}"/>
    <pc:docChg chg="addSld modSld">
      <pc:chgData name="bbyrns54 Beverly" userId="S::bbyrns54@scol.qc.ca::cdca91c5-c7cf-422f-80c6-ebc72008453d" providerId="AD" clId="Web-{426C5F8B-8399-4A90-BEF9-E26AA77E8344}" dt="2022-12-20T20:16:31.390" v="95"/>
      <pc:docMkLst>
        <pc:docMk/>
      </pc:docMkLst>
      <pc:sldChg chg="modSp">
        <pc:chgData name="bbyrns54 Beverly" userId="S::bbyrns54@scol.qc.ca::cdca91c5-c7cf-422f-80c6-ebc72008453d" providerId="AD" clId="Web-{426C5F8B-8399-4A90-BEF9-E26AA77E8344}" dt="2022-12-20T20:08:56.071" v="18" actId="20577"/>
        <pc:sldMkLst>
          <pc:docMk/>
          <pc:sldMk cId="109857222" sldId="256"/>
        </pc:sldMkLst>
        <pc:spChg chg="mod">
          <ac:chgData name="bbyrns54 Beverly" userId="S::bbyrns54@scol.qc.ca::cdca91c5-c7cf-422f-80c6-ebc72008453d" providerId="AD" clId="Web-{426C5F8B-8399-4A90-BEF9-E26AA77E8344}" dt="2022-12-20T20:08:49.633" v="7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bbyrns54 Beverly" userId="S::bbyrns54@scol.qc.ca::cdca91c5-c7cf-422f-80c6-ebc72008453d" providerId="AD" clId="Web-{426C5F8B-8399-4A90-BEF9-E26AA77E8344}" dt="2022-12-20T20:08:56.071" v="18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">
        <pc:chgData name="bbyrns54 Beverly" userId="S::bbyrns54@scol.qc.ca::cdca91c5-c7cf-422f-80c6-ebc72008453d" providerId="AD" clId="Web-{426C5F8B-8399-4A90-BEF9-E26AA77E8344}" dt="2022-12-20T20:16:30.671" v="94" actId="20577"/>
        <pc:sldMkLst>
          <pc:docMk/>
          <pc:sldMk cId="1944482767" sldId="257"/>
        </pc:sldMkLst>
        <pc:spChg chg="mod">
          <ac:chgData name="bbyrns54 Beverly" userId="S::bbyrns54@scol.qc.ca::cdca91c5-c7cf-422f-80c6-ebc72008453d" providerId="AD" clId="Web-{426C5F8B-8399-4A90-BEF9-E26AA77E8344}" dt="2022-12-20T20:09:16.431" v="34" actId="1076"/>
          <ac:spMkLst>
            <pc:docMk/>
            <pc:sldMk cId="1944482767" sldId="257"/>
            <ac:spMk id="2" creationId="{75D024B8-3414-5D55-A06B-0181389B5E6B}"/>
          </ac:spMkLst>
        </pc:spChg>
        <pc:spChg chg="del">
          <ac:chgData name="bbyrns54 Beverly" userId="S::bbyrns54@scol.qc.ca::cdca91c5-c7cf-422f-80c6-ebc72008453d" providerId="AD" clId="Web-{426C5F8B-8399-4A90-BEF9-E26AA77E8344}" dt="2022-12-20T20:09:18.368" v="35"/>
          <ac:spMkLst>
            <pc:docMk/>
            <pc:sldMk cId="1944482767" sldId="257"/>
            <ac:spMk id="3" creationId="{20769563-099D-81E6-393E-95D2080FC020}"/>
          </ac:spMkLst>
        </pc:spChg>
        <pc:spChg chg="add mod">
          <ac:chgData name="bbyrns54 Beverly" userId="S::bbyrns54@scol.qc.ca::cdca91c5-c7cf-422f-80c6-ebc72008453d" providerId="AD" clId="Web-{426C5F8B-8399-4A90-BEF9-E26AA77E8344}" dt="2022-12-20T20:09:48.525" v="39"/>
          <ac:spMkLst>
            <pc:docMk/>
            <pc:sldMk cId="1944482767" sldId="257"/>
            <ac:spMk id="4" creationId="{D3749379-A056-F6BF-3762-4FD617B9E512}"/>
          </ac:spMkLst>
        </pc:spChg>
        <pc:spChg chg="add mod">
          <ac:chgData name="bbyrns54 Beverly" userId="S::bbyrns54@scol.qc.ca::cdca91c5-c7cf-422f-80c6-ebc72008453d" providerId="AD" clId="Web-{426C5F8B-8399-4A90-BEF9-E26AA77E8344}" dt="2022-12-20T20:10:10.963" v="42"/>
          <ac:spMkLst>
            <pc:docMk/>
            <pc:sldMk cId="1944482767" sldId="257"/>
            <ac:spMk id="5" creationId="{891930DB-0734-6443-241F-669053A90BA7}"/>
          </ac:spMkLst>
        </pc:spChg>
        <pc:spChg chg="add mod">
          <ac:chgData name="bbyrns54 Beverly" userId="S::bbyrns54@scol.qc.ca::cdca91c5-c7cf-422f-80c6-ebc72008453d" providerId="AD" clId="Web-{426C5F8B-8399-4A90-BEF9-E26AA77E8344}" dt="2022-12-20T20:11:47.417" v="53"/>
          <ac:spMkLst>
            <pc:docMk/>
            <pc:sldMk cId="1944482767" sldId="257"/>
            <ac:spMk id="11" creationId="{6002421F-E0F4-B959-317E-534DBCCDB276}"/>
          </ac:spMkLst>
        </pc:spChg>
        <pc:spChg chg="add del">
          <ac:chgData name="bbyrns54 Beverly" userId="S::bbyrns54@scol.qc.ca::cdca91c5-c7cf-422f-80c6-ebc72008453d" providerId="AD" clId="Web-{426C5F8B-8399-4A90-BEF9-E26AA77E8344}" dt="2022-12-20T20:12:09.995" v="55"/>
          <ac:spMkLst>
            <pc:docMk/>
            <pc:sldMk cId="1944482767" sldId="257"/>
            <ac:spMk id="12" creationId="{CC445075-C98C-89B6-5E03-66254388E0BF}"/>
          </ac:spMkLst>
        </pc:spChg>
        <pc:spChg chg="add mod">
          <ac:chgData name="bbyrns54 Beverly" userId="S::bbyrns54@scol.qc.ca::cdca91c5-c7cf-422f-80c6-ebc72008453d" providerId="AD" clId="Web-{426C5F8B-8399-4A90-BEF9-E26AA77E8344}" dt="2022-12-20T20:12:24.105" v="57"/>
          <ac:spMkLst>
            <pc:docMk/>
            <pc:sldMk cId="1944482767" sldId="257"/>
            <ac:spMk id="13" creationId="{E7A53791-87A0-4460-D480-F69B2B6FCE1B}"/>
          </ac:spMkLst>
        </pc:spChg>
        <pc:spChg chg="add mod">
          <ac:chgData name="bbyrns54 Beverly" userId="S::bbyrns54@scol.qc.ca::cdca91c5-c7cf-422f-80c6-ebc72008453d" providerId="AD" clId="Web-{426C5F8B-8399-4A90-BEF9-E26AA77E8344}" dt="2022-12-20T20:12:41.355" v="59"/>
          <ac:spMkLst>
            <pc:docMk/>
            <pc:sldMk cId="1944482767" sldId="257"/>
            <ac:spMk id="14" creationId="{F43E3609-9F7B-E38D-B21E-F5AA05C077EB}"/>
          </ac:spMkLst>
        </pc:spChg>
        <pc:spChg chg="add mod">
          <ac:chgData name="bbyrns54 Beverly" userId="S::bbyrns54@scol.qc.ca::cdca91c5-c7cf-422f-80c6-ebc72008453d" providerId="AD" clId="Web-{426C5F8B-8399-4A90-BEF9-E26AA77E8344}" dt="2022-12-20T20:13:19.075" v="62"/>
          <ac:spMkLst>
            <pc:docMk/>
            <pc:sldMk cId="1944482767" sldId="257"/>
            <ac:spMk id="16" creationId="{8E82660E-EE3D-2EB9-22AA-B7D514823144}"/>
          </ac:spMkLst>
        </pc:spChg>
        <pc:spChg chg="add mod">
          <ac:chgData name="bbyrns54 Beverly" userId="S::bbyrns54@scol.qc.ca::cdca91c5-c7cf-422f-80c6-ebc72008453d" providerId="AD" clId="Web-{426C5F8B-8399-4A90-BEF9-E26AA77E8344}" dt="2022-12-20T20:13:39.215" v="64"/>
          <ac:spMkLst>
            <pc:docMk/>
            <pc:sldMk cId="1944482767" sldId="257"/>
            <ac:spMk id="17" creationId="{E1BDE4A2-003E-AFF7-618A-193F2A738D5A}"/>
          </ac:spMkLst>
        </pc:spChg>
        <pc:spChg chg="add mod">
          <ac:chgData name="bbyrns54 Beverly" userId="S::bbyrns54@scol.qc.ca::cdca91c5-c7cf-422f-80c6-ebc72008453d" providerId="AD" clId="Web-{426C5F8B-8399-4A90-BEF9-E26AA77E8344}" dt="2022-12-20T20:13:55.388" v="66"/>
          <ac:spMkLst>
            <pc:docMk/>
            <pc:sldMk cId="1944482767" sldId="257"/>
            <ac:spMk id="18" creationId="{9FFCB0DC-3557-1B6C-CC0A-9F3DE2FE308D}"/>
          </ac:spMkLst>
        </pc:spChg>
        <pc:spChg chg="add del">
          <ac:chgData name="bbyrns54 Beverly" userId="S::bbyrns54@scol.qc.ca::cdca91c5-c7cf-422f-80c6-ebc72008453d" providerId="AD" clId="Web-{426C5F8B-8399-4A90-BEF9-E26AA77E8344}" dt="2022-12-20T20:14:36.279" v="73"/>
          <ac:spMkLst>
            <pc:docMk/>
            <pc:sldMk cId="1944482767" sldId="257"/>
            <ac:spMk id="22" creationId="{D9DFFB91-AE08-57CA-1C43-1F78322B3810}"/>
          </ac:spMkLst>
        </pc:spChg>
        <pc:spChg chg="add mod">
          <ac:chgData name="bbyrns54 Beverly" userId="S::bbyrns54@scol.qc.ca::cdca91c5-c7cf-422f-80c6-ebc72008453d" providerId="AD" clId="Web-{426C5F8B-8399-4A90-BEF9-E26AA77E8344}" dt="2022-12-20T20:14:50.966" v="75"/>
          <ac:spMkLst>
            <pc:docMk/>
            <pc:sldMk cId="1944482767" sldId="257"/>
            <ac:spMk id="23" creationId="{55E5B713-0AA4-4FB4-CEE1-FC32DDC4E143}"/>
          </ac:spMkLst>
        </pc:spChg>
        <pc:spChg chg="add mod">
          <ac:chgData name="bbyrns54 Beverly" userId="S::bbyrns54@scol.qc.ca::cdca91c5-c7cf-422f-80c6-ebc72008453d" providerId="AD" clId="Web-{426C5F8B-8399-4A90-BEF9-E26AA77E8344}" dt="2022-12-20T20:15:08.686" v="77"/>
          <ac:spMkLst>
            <pc:docMk/>
            <pc:sldMk cId="1944482767" sldId="257"/>
            <ac:spMk id="24" creationId="{A777D0D0-286B-6495-9EF2-48DB41AE0D7B}"/>
          </ac:spMkLst>
        </pc:spChg>
        <pc:spChg chg="add mod">
          <ac:chgData name="bbyrns54 Beverly" userId="S::bbyrns54@scol.qc.ca::cdca91c5-c7cf-422f-80c6-ebc72008453d" providerId="AD" clId="Web-{426C5F8B-8399-4A90-BEF9-E26AA77E8344}" dt="2022-12-20T20:15:44.733" v="84" actId="20577"/>
          <ac:spMkLst>
            <pc:docMk/>
            <pc:sldMk cId="1944482767" sldId="257"/>
            <ac:spMk id="25" creationId="{2105BFB9-0464-4E22-2D71-EEAFB66EA32D}"/>
          </ac:spMkLst>
        </pc:spChg>
        <pc:spChg chg="add mod">
          <ac:chgData name="bbyrns54 Beverly" userId="S::bbyrns54@scol.qc.ca::cdca91c5-c7cf-422f-80c6-ebc72008453d" providerId="AD" clId="Web-{426C5F8B-8399-4A90-BEF9-E26AA77E8344}" dt="2022-12-20T20:16:30.671" v="94" actId="20577"/>
          <ac:spMkLst>
            <pc:docMk/>
            <pc:sldMk cId="1944482767" sldId="257"/>
            <ac:spMk id="26" creationId="{610622DE-F09A-9E7C-0976-8F12902B8340}"/>
          </ac:spMkLst>
        </pc:spChg>
        <pc:inkChg chg="add del">
          <ac:chgData name="bbyrns54 Beverly" userId="S::bbyrns54@scol.qc.ca::cdca91c5-c7cf-422f-80c6-ebc72008453d" providerId="AD" clId="Web-{426C5F8B-8399-4A90-BEF9-E26AA77E8344}" dt="2022-12-20T20:10:35.588" v="44"/>
          <ac:inkMkLst>
            <pc:docMk/>
            <pc:sldMk cId="1944482767" sldId="257"/>
            <ac:inkMk id="6" creationId="{C6CA349A-FECD-1929-09B2-336BC28066EF}"/>
          </ac:inkMkLst>
        </pc:inkChg>
        <pc:inkChg chg="add">
          <ac:chgData name="bbyrns54 Beverly" userId="S::bbyrns54@scol.qc.ca::cdca91c5-c7cf-422f-80c6-ebc72008453d" providerId="AD" clId="Web-{426C5F8B-8399-4A90-BEF9-E26AA77E8344}" dt="2022-12-20T20:10:51.416" v="45"/>
          <ac:inkMkLst>
            <pc:docMk/>
            <pc:sldMk cId="1944482767" sldId="257"/>
            <ac:inkMk id="7" creationId="{B02FD0DC-5875-1C68-E9D8-FBA54C0A977A}"/>
          </ac:inkMkLst>
        </pc:inkChg>
        <pc:inkChg chg="add del">
          <ac:chgData name="bbyrns54 Beverly" userId="S::bbyrns54@scol.qc.ca::cdca91c5-c7cf-422f-80c6-ebc72008453d" providerId="AD" clId="Web-{426C5F8B-8399-4A90-BEF9-E26AA77E8344}" dt="2022-12-20T20:11:25.386" v="51"/>
          <ac:inkMkLst>
            <pc:docMk/>
            <pc:sldMk cId="1944482767" sldId="257"/>
            <ac:inkMk id="8" creationId="{CF4C48F5-1153-2CE2-BD38-EFF05EA93DE3}"/>
          </ac:inkMkLst>
        </pc:inkChg>
        <pc:inkChg chg="add del">
          <ac:chgData name="bbyrns54 Beverly" userId="S::bbyrns54@scol.qc.ca::cdca91c5-c7cf-422f-80c6-ebc72008453d" providerId="AD" clId="Web-{426C5F8B-8399-4A90-BEF9-E26AA77E8344}" dt="2022-12-20T20:11:25.386" v="50"/>
          <ac:inkMkLst>
            <pc:docMk/>
            <pc:sldMk cId="1944482767" sldId="257"/>
            <ac:inkMk id="9" creationId="{A4B3C679-7456-BE91-2E0A-A3875F0AAFA8}"/>
          </ac:inkMkLst>
        </pc:inkChg>
        <pc:inkChg chg="add del">
          <ac:chgData name="bbyrns54 Beverly" userId="S::bbyrns54@scol.qc.ca::cdca91c5-c7cf-422f-80c6-ebc72008453d" providerId="AD" clId="Web-{426C5F8B-8399-4A90-BEF9-E26AA77E8344}" dt="2022-12-20T20:11:25.386" v="49"/>
          <ac:inkMkLst>
            <pc:docMk/>
            <pc:sldMk cId="1944482767" sldId="257"/>
            <ac:inkMk id="10" creationId="{16CB2FE8-4562-0331-DC6C-1896ADEF3507}"/>
          </ac:inkMkLst>
        </pc:inkChg>
        <pc:inkChg chg="add">
          <ac:chgData name="bbyrns54 Beverly" userId="S::bbyrns54@scol.qc.ca::cdca91c5-c7cf-422f-80c6-ebc72008453d" providerId="AD" clId="Web-{426C5F8B-8399-4A90-BEF9-E26AA77E8344}" dt="2022-12-20T20:13:04.184" v="60"/>
          <ac:inkMkLst>
            <pc:docMk/>
            <pc:sldMk cId="1944482767" sldId="257"/>
            <ac:inkMk id="15" creationId="{050D899E-3584-E1F9-E67F-3FB8A31ED203}"/>
          </ac:inkMkLst>
        </pc:inkChg>
        <pc:inkChg chg="add">
          <ac:chgData name="bbyrns54 Beverly" userId="S::bbyrns54@scol.qc.ca::cdca91c5-c7cf-422f-80c6-ebc72008453d" providerId="AD" clId="Web-{426C5F8B-8399-4A90-BEF9-E26AA77E8344}" dt="2022-12-20T20:13:56.310" v="67"/>
          <ac:inkMkLst>
            <pc:docMk/>
            <pc:sldMk cId="1944482767" sldId="257"/>
            <ac:inkMk id="19" creationId="{9D834E72-3ED2-FACB-677D-82D5CC13FE4A}"/>
          </ac:inkMkLst>
        </pc:inkChg>
        <pc:inkChg chg="add del">
          <ac:chgData name="bbyrns54 Beverly" userId="S::bbyrns54@scol.qc.ca::cdca91c5-c7cf-422f-80c6-ebc72008453d" providerId="AD" clId="Web-{426C5F8B-8399-4A90-BEF9-E26AA77E8344}" dt="2022-12-20T20:14:18.700" v="70"/>
          <ac:inkMkLst>
            <pc:docMk/>
            <pc:sldMk cId="1944482767" sldId="257"/>
            <ac:inkMk id="20" creationId="{B94A39CF-1FCD-1C35-BC63-E87C603FFAEC}"/>
          </ac:inkMkLst>
        </pc:inkChg>
        <pc:inkChg chg="add del">
          <ac:chgData name="bbyrns54 Beverly" userId="S::bbyrns54@scol.qc.ca::cdca91c5-c7cf-422f-80c6-ebc72008453d" providerId="AD" clId="Web-{426C5F8B-8399-4A90-BEF9-E26AA77E8344}" dt="2022-12-20T20:14:23.700" v="71"/>
          <ac:inkMkLst>
            <pc:docMk/>
            <pc:sldMk cId="1944482767" sldId="257"/>
            <ac:inkMk id="21" creationId="{A726B888-FD39-584B-BF35-511B785BF307}"/>
          </ac:inkMkLst>
        </pc:inkChg>
      </pc:sldChg>
      <pc:sldChg chg="new">
        <pc:chgData name="bbyrns54 Beverly" userId="S::bbyrns54@scol.qc.ca::cdca91c5-c7cf-422f-80c6-ebc72008453d" providerId="AD" clId="Web-{426C5F8B-8399-4A90-BEF9-E26AA77E8344}" dt="2022-12-20T20:16:31.390" v="95"/>
        <pc:sldMkLst>
          <pc:docMk/>
          <pc:sldMk cId="368219042" sldId="258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0T20:17:16.480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6839 5848 16383 0 0,'6'3'0'0'0,"9"4"0"0"0,7 4 0 0 0,7 4 0 0 0,4 2 0 0 0,4 1 0 0 0,-3 1 0 0 0,-3 0 0 0 0,-3 0 0 0 0,-5 0 0 0 0,-2 0 0 0 0,-1 0 0 0 0,-2-1 0 0 0,3 1 0 0 0,0-1 0 0 0,1 1 0 0 0,-1-1 0 0 0,-1 0 0 0 0,0 1 0 0 0,-1-1 0 0 0,0 0 0 0 0,-1 1 0 0 0,0-1 0 0 0,1-3 0 0 0,2 0 0 0 0,4-1 0 0 0,5 1 0 0 0,3 1 0 0 0,2-2 0 0 0,1-3 0 0 0,2-2 0 0 0,-1 0 0 0 0,1-1 0 0 0,-1 3 0 0 0,1-1 0 0 0,-1-2 0 0 0,0-2 0 0 0,-4-3 0 0 0,-3-1 0 0 0,-5-1 0 0 0,-2-1 0 0 0,0-1 0 0 0,3 1 0 0 0,0-1 0 0 0,-1 1 0 0 0,-2 0 0 0 0,-2 0 0 0 0,-1-1 0 0 0,-1 1 0 0 0,0 0 0 0 0,-1 0 0 0 0,0 0 0 0 0,0 0 0 0 0,0 0 0 0 0,3 1 0 0 0,2-1 0 0 0,2 0 0 0 0,1-4 0 0 0,2-3 0 0 0,-1-1 0 0 0,-2-2 0 0 0,-1 0 0 0 0,-3 2 0 0 0,-1 3 0 0 0,-3 0 0 0 0,-2 0 0 0 0,-1 0 0 0 0,1-2 0 0 0,0-2 0 0 0,1-1 0 0 0,1-1 0 0 0,1 1 0 0 0,0 3 0 0 0,0-1 0 0 0,1 0 0 0 0,0 0 0 0 0,-1 0 0 0 0,1 2 0 0 0,-1-2 0 0 0,1 2 0 0 0,-1-3 0 0 0,-1 2 0 0 0,-2 0 0 0 0,-1 3 0 0 0,-1 1 0 0 0,-1 2 0 0 0,-1-1 0 0 0,-1-2 0 0 0,1-2 0 0 0,2-5 0 0 0,2 1 0 0 0,1-2 0 0 0,1-2 0 0 0,1-1 0 0 0,1-2 0 0 0,0 2 0 0 0,-1 1 0 0 0,1 3 0 0 0,0-1 0 0 0,-1 3 0 0 0,1 2 0 0 0,-1 3 0 0 0,1 2 0 0 0,-1 1 0 0 0,0 0 0 0 0,1 2 0 0 0,-1-1 0 0 0,4 1 0 0 0,0-1 0 0 0,0 0 0 0 0,0 1 0 0 0,-1-1 0 0 0,-3 0 0 0 0,-3 0 0 0 0,0 0 0 0 0,0 0 0 0 0,0 0 0 0 0,5 0 0 0 0,4 0 0 0 0,2 0 0 0 0,3 0 0 0 0,-1 0 0 0 0,1 0 0 0 0,-1 0 0 0 0,-2 0 0 0 0,-3 0 0 0 0,-1 0 0 0 0,-3 0 0 0 0,0 0 0 0 0,0 0 0 0 0,-1 3 0 0 0,-1 4 0 0 0,1 4 0 0 0,4 4 0 0 0,3 2 0 0 0,5 1 0 0 0,2-3 0 0 0,0 0 0 0 0,-2 1 0 0 0,-4-4 0 0 0,-3-2 0 0 0,-2-4 0 0 0,-2-3 0 0 0,-1 2 0 0 0,0 2 0 0 0,3 4 0 0 0,4 3 0 0 0,1 2 0 0 0,0 2 0 0 0,-3 0 0 0 0,-1 1 0 0 0,-1-3 0 0 0,-2-4 0 0 0,0-5 0 0 0,-1-3 0 0 0,0-2 0 0 0,0-1 0 0 0,0-2 0 0 0,1 0 0 0 0,-3 2 0 0 0,-1 2 0 0 0,-1 1 0 0 0,1 2 0 0 0,1 4 0 0 0,0 3 0 0 0,1 2 0 0 0,1 3 0 0 0,1 0 0 0 0,-1 1 0 0 0,1-3 0 0 0,-1-4 0 0 0,1-2 0 0 0,-1-1 0 0 0,1 0 0 0 0,-1 2 0 0 0,1 2 0 0 0,-1-1 0 0 0,0-3 0 0 0,1 1 0 0 0,-1-2 0 0 0,0-2 0 0 0,1-2 0 0 0,-1-2 0 0 0,1-1 0 0 0,-1-1 0 0 0,0 0 0 0 0,1-1 0 0 0,-1 1 0 0 0,1 0 0 0 0,-1-1 0 0 0,0 1 0 0 0,1 0 0 0 0,-1 0 0 0 0,1 0 0 0 0,-1-3 0 0 0,3-4 0 0 0,5-5 0 0 0,4-2 0 0 0,3-3 0 0 0,2-1 0 0 0,-2 2 0 0 0,-3 1 0 0 0,-4 3 0 0 0,-2 0 0 0 0,-4 3 0 0 0,-1 2 0 0 0,0 3 0 0 0,-2 2 0 0 0,1 1 0 0 0,0 1 0 0 0,0-3 0 0 0,0-1 0 0 0,0 1 0 0 0,0 0 0 0 0,1 1 0 0 0,-1 1 0 0 0,0 0 0 0 0,1 1 0 0 0,-1 0 0 0 0,-1 0 0 0 0,-2 0 0 0 0,-2 0 0 0 0,-2 0 0 0 0,-3 0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1T04:11:15.498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12708 5654 16383 0 0,'-17'0'0'0'0,"-23"-5"0"0"0,-15-4 0 0 0,-8-4 0 0 0,-5-9 0 0 0,-2-2 0 0 0,6-2 0 0 0,7 5 0 0 0,10 2 0 0 0,10 4 0 0 0,9 5 0 0 0,1 5 0 0 0,1-1 0 0 0,-6 1 0 0 0,-8-2 0 0 0,-14-4 0 0 0,-28-13 0 0 0,-18-10 0 0 0,-3-4 0 0 0,11 2 0 0 0,17 4 0 0 0,18 4 0 0 0,16 7 0 0 0,12 4 0 0 0,11 1 0 0 0,8 1 0 0 0,3-3 0 0 0,3-9 0 0 0,1-9 0 0 0,2-15 0 0 0,1-17 0 0 0,5-14 0 0 0,6-11 0 0 0,6-7 0 0 0,2 3 0 0 0,3 8 0 0 0,0 13 0 0 0,-4 13 0 0 0,-1 11 0 0 0,-1 11 0 0 0,0 6 0 0 0,0 7 0 0 0,4 1 0 0 0,5-1 0 0 0,5-2 0 0 0,2 1 0 0 0,8 2 0 0 0,2 2 0 0 0,0 3 0 0 0,-3 1 0 0 0,-6 5 0 0 0,-5 5 0 0 0,-9 4 0 0 0,-9 4 0 0 0,-9 2 0 0 0,-12 1 0 0 0,-13 1 0 0 0,-12 0 0 0 0,-10-1 0 0 0,-3 1 0 0 0,0 0 0 0 0,2-1 0 0 0,4 0 0 0 0,5 0 0 0 0,6-3 0 0 0,5-4 0 0 0,5-5 0 0 0,2-2 0 0 0,2-3 0 0 0,1-4 0 0 0,0-5 0 0 0,-1-5 0 0 0,1-6 0 0 0,2-15 0 0 0,4-8 0 0 0,3-3 0 0 0,4-1 0 0 0,2 1 0 0 0,2 5 0 0 0,1 10 0 0 0,-1 9 0 0 0,1 8 0 0 0,0 7 0 0 0,-1 4 0 0 0,4 2 0 0 0,3-2 0 0 0,1 0 0 0 0,3-1 0 0 0,4-2 0 0 0,9-10 0 0 0,13-12 0 0 0,25-23 0 0 0,36-27 0 0 0,15-11 0 0 0,1-1 0 0 0,-6 9 0 0 0,-16 19 0 0 0,-17 20 0 0 0,-15 16 0 0 0,-11 13 0 0 0,-11 8 0 0 0,-9 8 0 0 0,-7 6 0 0 0,0 5 0 0 0,3 2 0 0 0,2 2 0 0 0,4 1 0 0 0,6 3 0 0 0,6 1 0 0 0,3-1 0 0 0,-1-1 0 0 0,-2-1 0 0 0,-4-2 0 0 0,-7 0 0 0 0,-5-1 0 0 0,-4 3 0 0 0,-6 5 0 0 0,-6 3 0 0 0,-5-7 0 0 0,3-30 0 0 0,5-52 0 0 0,13-40 0 0 0,5-18 0 0 0,1 4 0 0 0,-1 14 0 0 0,-4 20 0 0 0,-3 22 0 0 0,-3 17 0 0 0,-1 12 0 0 0,-2 8 0 0 0,-1 4 0 0 0,0 2 0 0 0,-1 1 0 0 0,4-2 0 0 0,4 0 0 0 0,18-4 0 0 0,29-7 0 0 0,30-2 0 0 0,26 2 0 0 0,17 4 0 0 0,2 3 0 0 0,-13 6 0 0 0,-24 4 0 0 0,-25 5 0 0 0,-22 5 0 0 0,-20 7 0 0 0,-14 4 0 0 0,-5 4 0 0 0,-1 3 0 0 0,5 0 0 0 0,8 1 0 0 0,25 1 0 0 0,29 4 0 0 0,17 6 0 0 0,7 6 0 0 0,-3 7 0 0 0,-10 7 0 0 0,-11 2 0 0 0,-15-2 0 0 0,-14 0 0 0 0,-10 5 0 0 0,-5 9 0 0 0,-3 9 0 0 0,4 7 0 0 0,8 7 0 0 0,9 6 0 0 0,2 9 0 0 0,-2 2 0 0 0,-9-8 0 0 0,-13-13 0 0 0,-15-16 0 0 0,-11-12 0 0 0,-9-9 0 0 0,-5-7 0 0 0,-3-4 0 0 0,-2 2 0 0 0,0 1 0 0 0,1 0 0 0 0,0-1 0 0 0,1 0 0 0 0,-3 0 0 0 0,-3 0 0 0 0,-5 0 0 0 0,-2-1 0 0 0,-3 0 0 0 0,-1 1 0 0 0,-1-4 0 0 0,3-5 0 0 0,5-7 0 0 0,3-6 0 0 0,10-10 0 0 0,17-15 0 0 0,38-22 0 0 0,30-18 0 0 0,21-15 0 0 0,14-8 0 0 0,-2 4 0 0 0,-10 8 0 0 0,-13 15 0 0 0,-18 14 0 0 0,-15 14 0 0 0,-12 12 0 0 0,-9 7 0 0 0,-6 7 0 0 0,1 1 0 0 0,4 3 0 0 0,4 2 0 0 0,4 2 0 0 0,0 1 0 0 0,-2 1 0 0 0,0 0 0 0 0,2 4 0 0 0,3 4 0 0 0,2 4 0 0 0,4 9 0 0 0,3 7 0 0 0,5 14 0 0 0,-1 10 0 0 0,4 19 0 0 0,-3 7 0 0 0,-8 2 0 0 0,-8-2 0 0 0,-8-7 0 0 0,-9-10 0 0 0,-7-13 0 0 0,-8-10 0 0 0,-5-9 0 0 0,-4-7 0 0 0,-3-3 0 0 0,-4-2 0 0 0,1-1 0 0 0,3 0 0 0 0,0 4 0 0 0,0 4 0 0 0,-3 5 0 0 0,3 7 0 0 0,-1 7 0 0 0,-1 6 0 0 0,-2 5 0 0 0,-4-2 0 0 0,-2-2 0 0 0,0-4 0 0 0,-4-3 0 0 0,-2-3 0 0 0,-4-2 0 0 0,-3-1 0 0 0,-1-1 0 0 0,-1 0 0 0 0,-1 0 0 0 0,0-3 0 0 0,0-4 0 0 0,0-3 0 0 0,0-4 0 0 0,0-2 0 0 0,1-2 0 0 0,-4 0 0 0 0,-3 0 0 0 0,-5 0 0 0 0,-3-1 0 0 0,-2 1 0 0 0,2 0 0 0 0,3 1 0 0 0,3-1 0 0 0,4-3 0 0 0,3-4 0 0 0,0-4 0 0 0,7-4 0 0 0,6-5 0 0 0,11-5 0 0 0,11-4 0 0 0,9-4 0 0 0,7-2 0 0 0,4-2 0 0 0,6 3 0 0 0,2 1 0 0 0,3 3 0 0 0,12-1 0 0 0,22 1 0 0 0,25-2 0 0 0,13-3 0 0 0,-5 1 0 0 0,-3 3 0 0 0,-12 4 0 0 0,-13 3 0 0 0,-10 7 0 0 0,-8 6 0 0 0,-5 5 0 0 0,-3 4 0 0 0,-2 3 0 0 0,1 2 0 0 0,1 4 0 0 0,12 15 0 0 0,13 9 0 0 0,5 5 0 0 0,-1 6 0 0 0,0 7 0 0 0,-3 6 0 0 0,-7 1 0 0 0,-10 1 0 0 0,-9-7 0 0 0,-10-9 0 0 0,-9-7 0 0 0,-8-8 0 0 0,-7-6 0 0 0,-8-8 0 0 0,-6-6 0 0 0,-5-3 0 0 0,-4 0 0 0 0,-2 1 0 0 0,-1-1 0 0 0,-1 2 0 0 0,1 1 0 0 0,0-2 0 0 0,0 3 0 0 0,-3 0 0 0 0,-3 2 0 0 0,-5 3 0 0 0,-5 2 0 0 0,-7 2 0 0 0,-10 3 0 0 0,-10-2 0 0 0,-8-3 0 0 0,-6 1 0 0 0,-4-2 0 0 0,-2 1 0 0 0,-1-1 0 0 0,0-2 0 0 0,1-3 0 0 0,2-3 0 0 0,5-5 0 0 0,2-5 0 0 0,1-2 0 0 0,0 0 0 0 0,-2 3 0 0 0,-2 1 0 0 0,0 2 0 0 0,-1 2 0 0 0,0-3 0 0 0,-1-1 0 0 0,1 1 0 0 0,3-2 0 0 0,6-4 0 0 0,4-1 0 0 0,5-1 0 0 0,2-2 0 0 0,5-3 0 0 0,5-1 0 0 0,5-1 0 0 0,2-1 0 0 0,3 0 0 0 0,7 2 0 0 0,9 5 0 0 0,12 7 0 0 0,9 8 0 0 0,9 2 0 0 0,6 2 0 0 0,3-2 0 0 0,3 2 0 0 0,5 4 0 0 0,2 3 0 0 0,-1 3 0 0 0,-2-3 0 0 0,-1 1 0 0 0,-2-1 0 0 0,-2 2 0 0 0,-1-3 0 0 0,0 0 0 0 0,-1 0 0 0 0,2 6 0 0 0,-3 4 0 0 0,-4 0 0 0 0,-5-1 0 0 0,-3-4 0 0 0,-2-5 0 0 0,-2-5 0 0 0,-4-4 0 0 0,-5-3 0 0 0,-4-1 0 0 0,-2-2 0 0 0,-3 1 0 0 0,-1-1 0 0 0,-4 1 0 0 0,-4 0 0 0 0,-4-4 0 0 0,-4-3 0 0 0,-4 0 0 0 0,-9-3 0 0 0,-10-3 0 0 0,-7-1 0 0 0,-6-2 0 0 0,0-2 0 0 0,3 0 0 0 0,-1-3 0 0 0,2-2 0 0 0,2 0 0 0 0,4 1 0 0 0,2 1 0 0 0,5 2 0 0 0,6 0 0 0 0,3 0 0 0 0,5 1 0 0 0,1 1 0 0 0,2-1 0 0 0,0 0 0 0 0,1 0 0 0 0,0 0 0 0 0,-1 0 0 0 0,-3-3 0 0 0,-1-1 0 0 0,-4 0 0 0 0,-2 1 0 0 0,-4 1 0 0 0,-3 0 0 0 0,-5-2 0 0 0,-5-1 0 0 0,-2 1 0 0 0,4 0 0 0 0,7 2 0 0 0,5 0 0 0 0,6 2 0 0 0,4-1 0 0 0,2-2 0 0 0,-6-4 0 0 0,-2-1 0 0 0,0 0 0 0 0,3 3 0 0 0,1 1 0 0 0,2 1 0 0 0,4-1 0 0 0,5-3 0 0 0,2-8 0 0 0,-1-6 0 0 0,2 0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1T04:11:15.499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12431 3430 16383 0 0,'-3'4'0'0'0,"-8"3"0"0"0,-7 4 0 0 0,-8 4 0 0 0,-5 1 0 0 0,-4 2 0 0 0,-2-2 0 0 0,2-4 0 0 0,4-4 0 0 0,4-3 0 0 0,3-3 0 0 0,3-2 0 0 0,2 3 0 0 0,1 1 0 0 0,0-1 0 0 0,1-1 0 0 0,-1 3 0 0 0,0 3 0 0 0,0 4 0 0 0,0 3 0 0 0,0 2 0 0 0,0 1 0 0 0,-1 0 0 0 0,4 1 0 0 0,4 0 0 0 0,0 0 0 0 0,3 0 0 0 0,3-2 0 0 0,1-2 0 0 0,2 0 0 0 0,2 0 0 0 0,0 0 0 0 0,3 5 0 0 0,5 4 0 0 0,1 2 0 0 0,1 0 0 0 0,3-2 0 0 0,2-2 0 0 0,2-1 0 0 0,-2-2 0 0 0,-1 0 0 0 0,1-1 0 0 0,1-3 0 0 0,0-4 0 0 0,5-4 0 0 0,1-3 0 0 0,3-3 0 0 0,4-1 0 0 0,3 0 0 0 0,2-1 0 0 0,2-3 0 0 0,1-4 0 0 0,1-1 0 0 0,-1-1 0 0 0,1-3 0 0 0,-1 1 0 0 0,-3 3 0 0 0,-4-1 0 0 0,-2-1 0 0 0,2-2 0 0 0,1-3 0 0 0,-1 0 0 0 0,-2-2 0 0 0,-1 0 0 0 0,-1-1 0 0 0,2 0 0 0 0,-2 1 0 0 0,-2-1 0 0 0,-1 0 0 0 0,-2 4 0 0 0,-2 1 0 0 0,0 2 0 0 0,-1 1 0 0 0,0-1 0 0 0,0-2 0 0 0,0-1 0 0 0,1 1 0 0 0,-1 4 0 0 0,0 3 0 0 0,0 0 0 0 0,1 1 0 0 0,-1-2 0 0 0,1 1 0 0 0,-1-2 0 0 0,0 1 0 0 0,1 2 0 0 0,-1 1 0 0 0,1-1 0 0 0,-1 1 0 0 0,0 0 0 0 0,1 2 0 0 0,-1 1 0 0 0,1 1 0 0 0,-4 1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1T04:11:15.5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11653 8205 16383 0 0,'3'0'0'0'0,"4"0"0"0"0,5 0 0 0 0,2 0 0 0 0,3 0 0 0 0,1 0 0 0 0,1 0 0 0 0,-2 0 0 0 0,-1 0 0 0 0,-3 0 0 0 0,-1 0 0 0 0,-2 0 0 0 0,0 0 0 0 0,-1 0 0 0 0,0 0 0 0 0,0 0 0 0 0,-1 0 0 0 0,3 0 0 0 0,0 0 0 0 0,0 0 0 0 0,0 0 0 0 0,-1 0 0 0 0,2 0 0 0 0,1 0 0 0 0,2 0 0 0 0,0 0 0 0 0,-1 0 0 0 0,0 0 0 0 0,1 0 0 0 0,-1 0 0 0 0,-1 0 0 0 0,1 0 0 0 0,0 0 0 0 0,2 0 0 0 0,1 0 0 0 0,0 0 0 0 0,0 0 0 0 0,-3 0 0 0 0,1 0 0 0 0,0 0 0 0 0,1 0 0 0 0,-1 0 0 0 0,-1 0 0 0 0,0 0 0 0 0,0 0 0 0 0,2 0 0 0 0,1 0 0 0 0,0 0 0 0 0,1 0 0 0 0,1 0 0 0 0,-1 0 0 0 0,-2 0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1T04:11:15.5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12215 8230 16383 0 0,'1'0'0'0'0,"3"0"0"0"0,3 0 0 0 0,4 0 0 0 0,3 0 0 0 0,2 0 0 0 0,2 0 0 0 0,1 0 0 0 0,0 0 0 0 0,0 0 0 0 0,0 0 0 0 0,0 0 0 0 0,-1 0 0 0 0,1 0 0 0 0,-1 0 0 0 0,1 0 0 0 0,-1 0 0 0 0,1 0 0 0 0,-1 0 0 0 0,0 0 0 0 0,1 0 0 0 0,-1 0 0 0 0,0 0 0 0 0,1 0 0 0 0,-2 0 0 0 0,-3 0 0 0 0,-2-3 0 0 0,-2-1 0 0 0,0 0 0 0 0,0 1 0 0 0,1 0 0 0 0,2 2 0 0 0,2 0 0 0 0,1-2 0 0 0,2-1 0 0 0,0 0 0 0 0,0 1 0 0 0,1 1 0 0 0,0 1 0 0 0,-4-3 0 0 0,0-1 0 0 0,-1 1 0 0 0,2 1 0 0 0,0 1 0 0 0,-2-2 0 0 0,-1-1 0 0 0,0 1 0 0 0,-2 1 0 0 0,1 1 0 0 0,2 0 0 0 0,1 2 0 0 0,0 0 0 0 0,-1 0 0 0 0,0 0 0 0 0,1 0 0 0 0,-3 0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1T04:11:15.5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12947 8166 16383 0 0,'3'0'0'0'0,"4"0"0"0"0,4 0 0 0 0,4 0 0 0 0,2 0 0 0 0,1 0 0 0 0,1 0 0 0 0,0 0 0 0 0,0 0 0 0 0,0 0 0 0 0,0 0 0 0 0,0 0 0 0 0,-1 0 0 0 0,1 0 0 0 0,-1 0 0 0 0,1 0 0 0 0,-1 0 0 0 0,0 0 0 0 0,1 0 0 0 0,-1 0 0 0 0,0 0 0 0 0,-1 0 0 0 0,-2 0 0 0 0,-1 0 0 0 0,1 0 0 0 0,1 0 0 0 0,0 0 0 0 0,2 0 0 0 0,-1 0 0 0 0,2 0 0 0 0,-1 0 0 0 0,-1 0 0 0 0,-2 0 0 0 0,0 0 0 0 0,-1 0 0 0 0,2 0 0 0 0,1 0 0 0 0,0 0 0 0 0,1 0 0 0 0,0 0 0 0 0,1 0 0 0 0,-1 0 0 0 0,1 0 0 0 0,-2 0 0 0 0,-2 0 0 0 0,-1 0 0 0 0,1 0 0 0 0,1 0 0 0 0,0 0 0 0 0,1 0 0 0 0,1 0 0 0 0,0 0 0 0 0,1 0 0 0 0,-1 0 0 0 0,-2 0 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1T04:11:15.5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13715 8156 16383 0 0,'3'0'0'0'0,"5"0"0"0"0,3 0 0 0 0,3 0 0 0 0,3 0 0 0 0,1 0 0 0 0,1 0 0 0 0,0 0 0 0 0,1 0 0 0 0,-1 0 0 0 0,-1 0 0 0 0,1 0 0 0 0,0 0 0 0 0,-1 0 0 0 0,1 0 0 0 0,-1 0 0 0 0,0 0 0 0 0,1 0 0 0 0,-1 0 0 0 0,0-3 0 0 0,1-1 0 0 0,-1 0 0 0 0,1 0 0 0 0,-1 2 0 0 0,0 1 0 0 0,1 0 0 0 0,-1 1 0 0 0,1 0 0 0 0,-1 0 0 0 0,0 0 0 0 0,-1 0 0 0 0,-2 0 0 0 0,-1 0 0 0 0,-1 1 0 0 0,-1-1 0 0 0,1 0 0 0 0,-1 0 0 0 0,0 0 0 0 0,-2-2 0 0 0,1-2 0 0 0,0 0 0 0 0,0 1 0 0 0,0 0 0 0 0,-2 0 0 0 0,-2-2 0 0 0,0 0 0 0 0,1 1 0 0 0,1 2 0 0 0,0 0 0 0 0,0 1 0 0 0,0 1 0 0 0,0 0 0 0 0,-1-3 0 0 0,-2-1 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1T04:11:15.5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14366 8096 16383 0 0,'3'0'0'0'0,"4"-3"0"0"0,4-1 0 0 0,4 0 0 0 0,1 1 0 0 0,3 0 0 0 0,-1 2 0 0 0,2 0 0 0 0,-1 1 0 0 0,0 0 0 0 0,0 0 0 0 0,-1 0 0 0 0,1 0 0 0 0,-1 1 0 0 0,1-1 0 0 0,-1 0 0 0 0,1 0 0 0 0,-1 0 0 0 0,0 0 0 0 0,1 0 0 0 0,-1 0 0 0 0,0 0 0 0 0,1 0 0 0 0,-1 0 0 0 0,1 0 0 0 0,-1 0 0 0 0,0 0 0 0 0,1 0 0 0 0,-1 0 0 0 0,1 0 0 0 0,-3 0 0 0 0,-1 0 0 0 0,-1 0 0 0 0,1 0 0 0 0,1 0 0 0 0,0 0 0 0 0,2 0 0 0 0,0 0 0 0 0,0 0 0 0 0,-1 0 0 0 0,-2 0 0 0 0,-1 0 0 0 0,1 0 0 0 0,-2 0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1T04:11:15.5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14957 8077 16383 0 0,'6'0'0'0'0,"8"0"0"0"0,9 0 0 0 0,6 0 0 0 0,1 0 0 0 0,-1 0 0 0 0,-2 0 0 0 0,-3 0 0 0 0,-3 0 0 0 0,-1 0 0 0 0,-1 0 0 0 0,-1 0 0 0 0,0 0 0 0 0,0 0 0 0 0,0 0 0 0 0,0 0 0 0 0,0 0 0 0 0,-1 0 0 0 0,-2 0 0 0 0,-3 0 0 0 0,0 0 0 0 0,-1 0 0 0 0,2 0 0 0 0,2 0 0 0 0,1 0 0 0 0,1 0 0 0 0,1 0 0 0 0,0 0 0 0 0,1 0 0 0 0,0 0 0 0 0,-1 0 0 0 0,-2 0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17166 9110 16383 0 0,'3'0'0'0'0,"8"3"0"0"0,4 4 0 0 0,7 5 0 0 0,5-1 0 0 0,5 2 0 0 0,2 1 0 0 0,3 1 0 0 0,1 2 0 0 0,-4 1 0 0 0,0 0 0 0 0,-3 1 0 0 0,-1-3 0 0 0,-2-2 0 0 0,0-2 0 0 0,-1-1 0 0 0,-3-2 0 0 0,-1-2 0 0 0,-2 0 0 0 0,-2-1 0 0 0,0-1 0 0 0,-1-2 0 0 0,0-1 0 0 0,0-1 0 0 0,0 3 0 0 0,0 0 0 0 0,0-1 0 0 0,0 0 0 0 0,1-1 0 0 0,-1-1 0 0 0,0 0 0 0 0,1-1 0 0 0,-1 0 0 0 0,1 0 0 0 0,-1 0 0 0 0,1 0 0 0 0,-1 0 0 0 0,0 0 0 0 0,1-1 0 0 0,-1 1 0 0 0,0 0 0 0 0,1 0 0 0 0,-1 0 0 0 0,1 0 0 0 0,-1 4 0 0 0,4 0 0 0 0,3 0 0 0 0,2-1 0 0 0,1 2 0 0 0,0 1 0 0 0,-2-1 0 0 0,1-2 0 0 0,-1-1 0 0 0,-2 0 0 0 0,2-2 0 0 0,-2 0 0 0 0,3 0 0 0 0,-1 0 0 0 0,-1 0 0 0 0,0 0 0 0 0,4-1 0 0 0,-1 1 0 0 0,-2 0 0 0 0,-2 0 0 0 0,-3 0 0 0 0,3 0 0 0 0,-1-3 0 0 0,-1-1 0 0 0,0 0 0 0 0,-2-2 0 0 0,-1-1 0 0 0,0 2 0 0 0,-1 1 0 0 0,1 1 0 0 0,-1-1 0 0 0,0-1 0 0 0,0 1 0 0 0,4-2 0 0 0,0-4 0 0 0,4-2 0 0 0,-1 0 0 0 0,0 0 0 0 0,-2 1 0 0 0,-2 2 0 0 0,-1 4 0 0 0,3 2 0 0 0,-1 1 0 0 0,1-1 0 0 0,-2-1 0 0 0,-1-3 0 0 0,0 1 0 0 0,-1 0 0 0 0,-1 2 0 0 0,1-2 0 0 0,-1 0 0 0 0,0 1 0 0 0,0 2 0 0 0,1-2 0 0 0,-1-1 0 0 0,0-1 0 0 0,1-1 0 0 0,-1-1 0 0 0,0 1 0 0 0,1-2 0 0 0,-1 1 0 0 0,1-1 0 0 0,-1 1 0 0 0,0 2 0 0 0,1 0 0 0 0,-1 0 0 0 0,0 2 0 0 0,1-2 0 0 0,-1 1 0 0 0,1 1 0 0 0,-1 1 0 0 0,0-1 0 0 0,1-1 0 0 0,-1 2 0 0 0,1 1 0 0 0,-1-2 0 0 0,0-1 0 0 0,1 2 0 0 0,-1 1 0 0 0,1 1 0 0 0,-1 0 0 0 0,0 2 0 0 0,1 0 0 0 0,-1-3 0 0 0,4-1 0 0 0,0 0 0 0 0,1 1 0 0 0,-2 1 0 0 0,0 1 0 0 0,-1 0 0 0 0,-1 1 0 0 0,-1 0 0 0 0,1 0 0 0 0,-1 0 0 0 0,0 0 0 0 0,1 0 0 0 0,-1 0 0 0 0,0 0 0 0 0,0 0 0 0 0,1 4 0 0 0,-1 0 0 0 0,1 0 0 0 0,-1-1 0 0 0,0 2 0 0 0,1 4 0 0 0,-1 0 0 0 0,1-2 0 0 0,-1-1 0 0 0,0 0 0 0 0,1 4 0 0 0,-1-1 0 0 0,0-2 0 0 0,1 1 0 0 0,-1 3 0 0 0,1-1 0 0 0,-1 1 0 0 0,0-1 0 0 0,1 0 0 0 0,-1-1 0 0 0,1-2 0 0 0,-1-2 0 0 0,0 1 0 0 0,1-1 0 0 0,-1 2 0 0 0,1 1 0 0 0,-1-3 0 0 0,0 0 0 0 0,1 0 0 0 0,-1 1 0 0 0,1 1 0 0 0,-1 1 0 0 0,0-2 0 0 0,1 1 0 0 0,-1 0 0 0 0,0-1 0 0 0,1-3 0 0 0,-1 3 0 0 0,1 2 0 0 0,-1 1 0 0 0,0 1 0 0 0,1-1 0 0 0,-1 2 0 0 0,1-2 0 0 0,-1 1 0 0 0,0-1 0 0 0,1-2 0 0 0,-1 1 0 0 0,1-1 0 0 0,-1-2 0 0 0,0-2 0 0 0,1-1 0 0 0,-1-1 0 0 0,1 0 0 0 0,-1-1 0 0 0,0-1 0 0 0,1 1 0 0 0,-1 3 0 0 0,-1 1 0 0 0,-2 0 0 0 0,-3-1 0 0 0,0-1 0 0 0,-1-1 0 0 0,2 0 0 0 0,2-1 0 0 0,1 4 0 0 0,1 0 0 0 0,1 2 0 0 0,0 5 0 0 0,1-1 0 0 0,0-1 0 0 0,-1-3 0 0 0,1-2 0 0 0,-1-2 0 0 0,1-1 0 0 0,-1-1 0 0 0,1 0 0 0 0,-1-1 0 0 0,1 1 0 0 0,-1-1 0 0 0,0 1 0 0 0,1 0 0 0 0,-1 0 0 0 0,0 0 0 0 0,1 0 0 0 0,-1 0 0 0 0,1 0 0 0 0,-1 0 0 0 0,0 0 0 0 0,1 0 0 0 0,-1 0 0 0 0,1 0 0 0 0,-3 0 0 0 0,-1 0 0 0 0,-2 0 0 0 0,-2 0 0 0 0,-2 0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22253 8220 16383 0 0,'-10'-4'0'0'0,"-20"0"0"0"0,-23-1 0 0 0,-19 2 0 0 0,-15 1 0 0 0,-19 0 0 0 0,-1 1 0 0 0,0 5 0 0 0,8 6 0 0 0,11 3 0 0 0,9 4 0 0 0,10 2 0 0 0,9 1 0 0 0,9 0 0 0 0,7 0 0 0 0,8-1 0 0 0,3 0 0 0 0,5 0 0 0 0,4 0 0 0 0,2-1 0 0 0,3 1 0 0 0,1-1 0 0 0,0 0 0 0 0,0 1 0 0 0,1-1 0 0 0,-1 0 0 0 0,0 1 0 0 0,0 2 0 0 0,0 2 0 0 0,-1 2 0 0 0,4 4 0 0 0,1 0 0 0 0,2 1 0 0 0,5 2 0 0 0,-2 2 0 0 0,3-3 0 0 0,1 1 0 0 0,-1 1 0 0 0,0 1 0 0 0,-2 1 0 0 0,0 0 0 0 0,2 5 0 0 0,2 1 0 0 0,1 1 0 0 0,2 1 0 0 0,0 1 0 0 0,1 2 0 0 0,1-1 0 0 0,-1-1 0 0 0,3-2 0 0 0,2-5 0 0 0,2-6 0 0 0,1-5 0 0 0,-2-4 0 0 0,2-2 0 0 0,-1-2 0 0 0,2 0 0 0 0,2-1 0 0 0,3 0 0 0 0,1 1 0 0 0,2 0 0 0 0,1 0 0 0 0,1 0 0 0 0,0 0 0 0 0,3 1 0 0 0,1-1 0 0 0,3 1 0 0 0,3-1 0 0 0,3 1 0 0 0,2-1 0 0 0,2 0 0 0 0,5 1 0 0 0,1 0 0 0 0,4-4 0 0 0,4-3 0 0 0,2-5 0 0 0,3-3 0 0 0,1-5 0 0 0,-2-6 0 0 0,-4-5 0 0 0,-5-4 0 0 0,1-2 0 0 0,-2-1 0 0 0,-2 0 0 0 0,-5-4 0 0 0,-6-4 0 0 0,-1-3 0 0 0,-1-4 0 0 0,-1-5 0 0 0,-2-7 0 0 0,-2-5 0 0 0,-2-4 0 0 0,-1-3 0 0 0,-4 2 0 0 0,-2 4 0 0 0,-4 5 0 0 0,-3 4 0 0 0,-3 3 0 0 0,-3 3 0 0 0,-1 0 0 0 0,-1 1 0 0 0,-1 0 0 0 0,-3 0 0 0 0,-4-4 0 0 0,-5-12 0 0 0,-4-9 0 0 0,-4-10 0 0 0,3-4 0 0 0,0 2 0 0 0,0 2 0 0 0,-1 4 0 0 0,1 2 0 0 0,-2 3 0 0 0,1 2 0 0 0,-1 4 0 0 0,1 6 0 0 0,0 5 0 0 0,-3 3 0 0 0,-1 4 0 0 0,1 1 0 0 0,-3 1 0 0 0,-3 1 0 0 0,-3-1 0 0 0,-2 0 0 0 0,-3 0 0 0 0,0 2 0 0 0,-1 2 0 0 0,-1 2 0 0 0,1 1 0 0 0,0 2 0 0 0,0 2 0 0 0,-1 2 0 0 0,5 2 0 0 0,3 2 0 0 0,5 1 0 0 0,-1 0 0 0 0,2 0 0 0 0,-2 0 0 0 0,-2 0 0 0 0,-3 0 0 0 0,-3-1 0 0 0,2 1 0 0 0,0 0 0 0 0,2 3 0 0 0,0 3 0 0 0,2 5 0 0 0,0 3 0 0 0,1 3 0 0 0,-1 0 0 0 0,-2 2 0 0 0,-2 3 0 0 0,1 1 0 0 0,0 2 0 0 0,2 1 0 0 0,2-1 0 0 0,0 1 0 0 0,2 2 0 0 0,1 3 0 0 0,2 2 0 0 0,2 2 0 0 0,-2 1 0 0 0,-4 1 0 0 0,-4 0 0 0 0,-2 3 0 0 0,-3 4 0 0 0,-1 4 0 0 0,-1 3 0 0 0,3-1 0 0 0,0 0 0 0 0,4-1 0 0 0,3-1 0 0 0,4 1 0 0 0,1-1 0 0 0,3-3 0 0 0,1-3 0 0 0,0-2 0 0 0,0-2 0 0 0,0-2 0 0 0,4 1 0 0 0,3-2 0 0 0,1 1 0 0 0,2 0 0 0 0,2 0 0 0 0,3 0 0 0 0,-2 4 0 0 0,-3 0 0 0 0,-3 4 0 0 0,0-1 0 0 0,-1 3 0 0 0,-2 2 0 0 0,-1 3 0 0 0,1 2 0 0 0,4 1 0 0 0,3 0 0 0 0,0 1 0 0 0,0 1 0 0 0,3-4 0 0 0,1-1 0 0 0,1-3 0 0 0,1-1 0 0 0,-2 2 0 0 0,-1 1 0 0 0,0 2 0 0 0,2 1 0 0 0,0-2 0 0 0,0-4 0 0 0,2-3 0 0 0,0-3 0 0 0,0-3 0 0 0,0-1 0 0 0,0-1 0 0 0,0 0 0 0 0,0-1 0 0 0,0 1 0 0 0,0 0 0 0 0,0 0 0 0 0,3 0 0 0 0,5 1 0 0 0,3-4 0 0 0,3-1 0 0 0,3 0 0 0 0,1 2 0 0 0,1 0 0 0 0,0 1 0 0 0,1-3 0 0 0,-1 0 0 0 0,0 1 0 0 0,-1 0 0 0 0,1-2 0 0 0,-1-3 0 0 0,1-3 0 0 0,2-4 0 0 0,2-1 0 0 0,-1-2 0 0 0,3 0 0 0 0,-1 0 0 0 0,0-1 0 0 0,2 0 0 0 0,-1 1 0 0 0,-1 0 0 0 0,-2-4 0 0 0,-1-3 0 0 0,1-4 0 0 0,1-4 0 0 0,3-1 0 0 0,3-6 0 0 0,-1-4 0 0 0,2-4 0 0 0,-2-4 0 0 0,-2-2 0 0 0,5-13 0 0 0,-1-10 0 0 0,-2-4 0 0 0,-1-1 0 0 0,-3-1 0 0 0,-2 1 0 0 0,-5 2 0 0 0,-5 2 0 0 0,-4 1 0 0 0,-5 5 0 0 0,-1 1 0 0 0,-2 4 0 0 0,-1 1 0 0 0,0-2 0 0 0,0 2 0 0 0,-3-1 0 0 0,-5-3 0 0 0,-3-2 0 0 0,-4-2 0 0 0,-2-2 0 0 0,-2-1 0 0 0,3 4 0 0 0,1 0 0 0 0,3 4 0 0 0,1 0 0 0 0,2 3 0 0 0,-1 3 0 0 0,-1 3 0 0 0,-1 3 0 0 0,-3 1 0 0 0,-1 4 0 0 0,0 2 0 0 0,2 3 0 0 0,0 3 0 0 0,0 1 0 0 0,0 0 0 0 0,-2 2 0 0 0,0 1 0 0 0,-1 2 0 0 0,3 1 0 0 0,1 1 0 0 0,0-1 0 0 0,-2 1 0 0 0,0 0 0 0 0,-4 0 0 0 0,-5 0 0 0 0,-8-1 0 0 0,-9 1 0 0 0,-7-2 0 0 0,-6 1 0 0 0,1-1 0 0 0,0 4 0 0 0,2 4 0 0 0,1 5 0 0 0,3 3 0 0 0,4 2 0 0 0,2-1 0 0 0,2-1 0 0 0,3 1 0 0 0,0-3 0 0 0,1 1 0 0 0,-1 0 0 0 0,1-2 0 0 0,3 1 0 0 0,1 0 0 0 0,2 2 0 0 0,4 2 0 0 0,3 1 0 0 0,2 0 0 0 0,2 1 0 0 0,0 0 0 0 0,1 1 0 0 0,1-1 0 0 0,-1 0 0 0 0,0 0 0 0 0,0 0 0 0 0,0 1 0 0 0,-1-1 0 0 0,1 0 0 0 0,0 0 0 0 0,-1 0 0 0 0,1-1 0 0 0,-1 1 0 0 0,1 0 0 0 0,0 4 0 0 0,-1 3 0 0 0,1 4 0 0 0,-1 4 0 0 0,1 1 0 0 0,0 2 0 0 0,-1 1 0 0 0,1 0 0 0 0,-1 1 0 0 0,1-1 0 0 0,0 0 0 0 0,-1-1 0 0 0,1 1 0 0 0,0-1 0 0 0,-1 1 0 0 0,1-1 0 0 0,-1 1 0 0 0,1-1 0 0 0,0 0 0 0 0,-1 1 0 0 0,1-1 0 0 0,-1 0 0 0 0,1 1 0 0 0,0-1 0 0 0,2 1 0 0 0,2-1 0 0 0,3 0 0 0 0,0 1 0 0 0,2-1 0 0 0,2 0 0 0 0,0 1 0 0 0,1-1 0 0 0,-2 1 0 0 0,-3-1 0 0 0,-2 0 0 0 0,-3 1 0 0 0,-1 2 0 0 0,3 5 0 0 0,-1 4 0 0 0,3 2 0 0 0,4 4 0 0 0,-1 0 0 0 0,2 1 0 0 0,2 1 0 0 0,2 0 0 0 0,1-4 0 0 0,1-4 0 0 0,1-4 0 0 0,1-1 0 0 0,-1 0 0 0 0,0 0 0 0 0,1 1 0 0 0,-1-3 0 0 0,0 0 0 0 0,0-3 0 0 0,0 0 0 0 0,0-1 0 0 0,0-1 0 0 0,0 0 0 0 0,0 0 0 0 0,0 0 0 0 0,0-1 0 0 0,0-2 0 0 0,3-1 0 0 0,1 1 0 0 0,3 0 0 0 0,4 2 0 0 0,-1 0 0 0 0,2 1 0 0 0,1 0 0 0 0,3 1 0 0 0,0-1 0 0 0,2 1 0 0 0,0-1 0 0 0,1 1 0 0 0,0-1 0 0 0,-1 1 0 0 0,1-4 0 0 0,0-1 0 0 0,-1 1 0 0 0,1 0 0 0 0,-1-2 0 0 0,0-4 0 0 0,1-2 0 0 0,-1-3 0 0 0,1-3 0 0 0,-1 0 0 0 0,0-2 0 0 0,1 1 0 0 0,-1-1 0 0 0,0 0 0 0 0,1 1 0 0 0,-1 0 0 0 0,1 0 0 0 0,-1-1 0 0 0,0-2 0 0 0,1-4 0 0 0,-1-4 0 0 0,1-4 0 0 0,-1-1 0 0 0,0-2 0 0 0,1-1 0 0 0,-1 0 0 0 0,1-1 0 0 0,-1 1 0 0 0,0 0 0 0 0,4 1 0 0 0,4-4 0 0 0,0-1 0 0 0,3-2 0 0 0,2-4 0 0 0,4-8 0 0 0,3-10 0 0 0,-1-6 0 0 0,-3-5 0 0 0,-5 1 0 0 0,-4 4 0 0 0,-3 5 0 0 0,-2 4 0 0 0,-5 4 0 0 0,-5 2 0 0 0,-3 4 0 0 0,-4 2 0 0 0,-2 0 0 0 0,-1 3 0 0 0,-1-1 0 0 0,0 2 0 0 0,0 0 0 0 0,0 1 0 0 0,1-1 0 0 0,0-2 0 0 0,-1-2 0 0 0,1-2 0 0 0,0-1 0 0 0,0-5 0 0 0,1-4 0 0 0,-1-5 0 0 0,0-4 0 0 0,0-2 0 0 0,0-1 0 0 0,-4-2 0 0 0,-4-1 0 0 0,-4 3 0 0 0,0 6 0 0 0,-1 4 0 0 0,-1 4 0 0 0,-2 6 0 0 0,-1 6 0 0 0,-1 5 0 0 0,0 3 0 0 0,-1 0 0 0 0,-3 0 0 0 0,-3-2 0 0 0,-5-1 0 0 0,-7 1 0 0 0,-3 2 0 0 0,-1 1 0 0 0,-1 1 0 0 0,2 1 0 0 0,1 3 0 0 0,1 2 0 0 0,0 3 0 0 0,4 3 0 0 0,1 4 0 0 0,1-2 0 0 0,1-2 0 0 0,1-3 0 0 0,-1 0 0 0 0,-2 3 0 0 0,-1-2 0 0 0,-1 2 0 0 0,-1-1 0 0 0,2 1 0 0 0,1 1 0 0 0,0 3 0 0 0,-1 1 0 0 0,0 2 0 0 0,1 1 0 0 0,4-3 0 0 0,4-1 0 0 0,3 0 0 0 0,-2-1 0 0 0,1-2 0 0 0,1 2 0 0 0,2 1 0 0 0,0 2 0 0 0,0 0 0 0 0,2 2 0 0 0,-1 0 0 0 0,1 0 0 0 0,0 0 0 0 0,0 0 0 0 0,0 1 0 0 0,-1-1 0 0 0,1 3 0 0 0,0 4 0 0 0,-1 1 0 0 0,1 3 0 0 0,-1 2 0 0 0,1 1 0 0 0,0 3 0 0 0,-1 1 0 0 0,1-3 0 0 0,-1 0 0 0 0,1-4 0 0 0,0 1 0 0 0,-1 0 0 0 0,1 2 0 0 0,-1 2 0 0 0,1-2 0 0 0,0-1 0 0 0,-1 1 0 0 0,1 2 0 0 0,0 0 0 0 0,-1 1 0 0 0,1-2 0 0 0,-1-1 0 0 0,1-2 0 0 0,0-1 0 0 0,-1 1 0 0 0,1-1 0 0 0,-1 1 0 0 0,1 0 0 0 0,0 0 0 0 0,-1-1 0 0 0,1 3 0 0 0,-1 0 0 0 0,1 3 0 0 0,0 0 0 0 0,-1 1 0 0 0,1 0 0 0 0,-1 1 0 0 0,1-1 0 0 0,0 1 0 0 0,-1 3 0 0 0,1 1 0 0 0,3-1 0 0 0,0 0 0 0 0,1-2 0 0 0,2 0 0 0 0,0-1 0 0 0,2 0 0 0 0,3-1 0 0 0,2 1 0 0 0,3-1 0 0 0,1 0 0 0 0,1 0 0 0 0,-3 1 0 0 0,-1-1 0 0 0,1 0 0 0 0,0 1 0 0 0,1-1 0 0 0,1 0 0 0 0,0 1 0 0 0,1-1 0 0 0,0 1 0 0 0,0-1 0 0 0,0 0 0 0 0,0 1 0 0 0,0-1 0 0 0,1 1 0 0 0,-1-1 0 0 0,0 0 0 0 0,0 1 0 0 0,0-1 0 0 0,0 1 0 0 0,3-1 0 0 0,4 0 0 0 0,4 4 0 0 0,4 3 0 0 0,1 2 0 0 0,3 2 0 0 0,-4-1 0 0 0,0-2 0 0 0,1-3 0 0 0,-4-1 0 0 0,1-2 0 0 0,-3-1 0 0 0,-3 0 0 0 0,-2-1 0 0 0,1-3 0 0 0,2-2 0 0 0,3 1 0 0 0,3 1 0 0 0,3-2 0 0 0,0-3 0 0 0,2-4 0 0 0,-1-2 0 0 0,1-2 0 0 0,0 1 0 0 0,0 1 0 0 0,0-1 0 0 0,0 0 0 0 0,-1-1 0 0 0,0-1 0 0 0,1-1 0 0 0,-1 0 0 0 0,1 0 0 0 0,-1 0 0 0 0,0 0 0 0 0,1 0 0 0 0,-1 0 0 0 0,0-1 0 0 0,1-2 0 0 0,-1-4 0 0 0,1-4 0 0 0,-1-4 0 0 0,0-1 0 0 0,1-3 0 0 0,-1 1 0 0 0,1-2 0 0 0,-1 1 0 0 0,3-3 0 0 0,5-4 0 0 0,1-1 0 0 0,1-2 0 0 0,3-2 0 0 0,3-2 0 0 0,-2 1 0 0 0,0 0 0 0 0,1-1 0 0 0,-3-1 0 0 0,3-6 0 0 0,2-8 0 0 0,3-7 0 0 0,3-6 0 0 0,-1-10 0 0 0,-5-4 0 0 0,-4 2 0 0 0,-4 3 0 0 0,-3 3 0 0 0,-3 2 0 0 0,-1 3 0 0 0,-1 1 0 0 0,-3 2 0 0 0,-5 2 0 0 0,-4 3 0 0 0,-3 1 0 0 0,-3 1 0 0 0,-1-1 0 0 0,0-1 0 0 0,-1-1 0 0 0,0 0 0 0 0,0-9 0 0 0,1-2 0 0 0,-4-1 0 0 0,-4 1 0 0 0,-4 6 0 0 0,-3 3 0 0 0,-6 5 0 0 0,-5 4 0 0 0,-4 5 0 0 0,-4 4 0 0 0,-8-1 0 0 0,-6 5 0 0 0,-6 3 0 0 0,1 6 0 0 0,2 2 0 0 0,0 4 0 0 0,3 3 0 0 0,3 7 0 0 0,2 3 0 0 0,7 4 0 0 0,5 2 0 0 0,5 1 0 0 0,1 1 0 0 0,2 0 0 0 0,1 0 0 0 0,-2-1 0 0 0,-3 1 0 0 0,-3-1 0 0 0,-3 0 0 0 0,-2 0 0 0 0,-1 0 0 0 0,-1 0 0 0 0,0 0 0 0 0,-1 0 0 0 0,-2 0 0 0 0,-2 0 0 0 0,1 3 0 0 0,1 1 0 0 0,0 0 0 0 0,2 0 0 0 0,1-2 0 0 0,0-1 0 0 0,3 0 0 0 0,5-1 0 0 0,3 0 0 0 0,4 0 0 0 0,2 3 0 0 0,2 1 0 0 0,0 0 0 0 0,0-1 0 0 0,1 2 0 0 0,-1 1 0 0 0,0-1 0 0 0,0 1 0 0 0,0 1 0 0 0,-1-2 0 0 0,-2 2 0 0 0,-2-1 0 0 0,-2 3 0 0 0,-4-1 0 0 0,0-2 0 0 0,2-2 0 0 0,-1 2 0 0 0,-1 0 0 0 0,0-2 0 0 0,-1 3 0 0 0,2-1 0 0 0,-1 2 0 0 0,2 0 0 0 0,2 1 0 0 0,2 0 0 0 0,2 1 0 0 0,1 2 0 0 0,1 2 0 0 0,1-2 0 0 0,0 1 0 0 0,0 2 0 0 0,0 0 0 0 0,0 1 0 0 0,0 2 0 0 0,0 0 0 0 0,-1 0 0 0 0,1 1 0 0 0,0 3 0 0 0,-1 3 0 0 0,1 5 0 0 0,-1 3 0 0 0,1 2 0 0 0,-1 6 0 0 0,1 2 0 0 0,-1-1 0 0 0,0 0 0 0 0,0 2 0 0 0,1 0 0 0 0,-1-1 0 0 0,0-6 0 0 0,1-4 0 0 0,-1-6 0 0 0,1-4 0 0 0,0-3 0 0 0,-1 1 0 0 0,1 4 0 0 0,3 1 0 0 0,0 1 0 0 0,1 4 0 0 0,2 1 0 0 0,3 3 0 0 0,3 1 0 0 0,3 1 0 0 0,2 0 0 0 0,0 0 0 0 0,2 0 0 0 0,-1 1 0 0 0,1-1 0 0 0,0 0 0 0 0,-1-1 0 0 0,0 1 0 0 0,0 0 0 0 0,0-3 0 0 0,0-5 0 0 0,0 0 0 0 0,4-3 0 0 0,0-2 0 0 0,3-2 0 0 0,0-2 0 0 0,2-1 0 0 0,0 0 0 0 0,1-1 0 0 0,3 0 0 0 0,1-1 0 0 0,-1 2 0 0 0,0-1 0 0 0,-2 0 0 0 0,-3 0 0 0 0,0 1 0 0 0,3-1 0 0 0,1-3 0 0 0,3-4 0 0 0,1-3 0 0 0,2-5 0 0 0,0-1 0 0 0,1-2 0 0 0,0 0 0 0 0,-1-1 0 0 0,1 0 0 0 0,0 1 0 0 0,3-4 0 0 0,3-4 0 0 0,5-3 0 0 0,3-4 0 0 0,2-1 0 0 0,1-2 0 0 0,2-1 0 0 0,-1 0 0 0 0,-2-1 0 0 0,-2 1 0 0 0,0 1 0 0 0,1-4 0 0 0,1-4 0 0 0,-3-4 0 0 0,0-3 0 0 0,-3-2 0 0 0,2-7 0 0 0,-1-2 0 0 0,-3-5 0 0 0,-2 1 0 0 0,-3 1 0 0 0,-1 4 0 0 0,-2 1 0 0 0,-1 3 0 0 0,-3 1 0 0 0,-1 1 0 0 0,-3 1 0 0 0,-4 3 0 0 0,1 1 0 0 0,-2 2 0 0 0,-1 4 0 0 0,-2 3 0 0 0,-1-1 0 0 0,-1 1 0 0 0,-1-2 0 0 0,0-4 0 0 0,-1-2 0 0 0,1 0 0 0 0,0 0 0 0 0,0-1 0 0 0,-1-2 0 0 0,-2 2 0 0 0,-4 0 0 0 0,-4 3 0 0 0,-4 2 0 0 0,-1 4 0 0 0,-3 1 0 0 0,1 3 0 0 0,-2 0 0 0 0,1 1 0 0 0,0-3 0 0 0,-3-4 0 0 0,-4-1 0 0 0,-4 1 0 0 0,-3 2 0 0 0,-2 1 0 0 0,2 1 0 0 0,0 2 0 0 0,2 0 0 0 0,1 1 0 0 0,2 0 0 0 0,0-1 0 0 0,1 1 0 0 0,2 0 0 0 0,-1 0 0 0 0,1 0 0 0 0,2-1 0 0 0,1 1 0 0 0,2 0 0 0 0,0-1 0 0 0,1 1 0 0 0,1-1 0 0 0,0 1 0 0 0,0 0 0 0 0,0-1 0 0 0,0-2 0 0 0,-1-5 0 0 0,1-1 0 0 0,0-1 0 0 0,-1 0 0 0 0,1-1 0 0 0,0 1 0 0 0,-1 2 0 0 0,-2 3 0 0 0,-5-2 0 0 0,-4 1 0 0 0,-7 1 0 0 0,-3 1 0 0 0,-2 2 0 0 0,0 3 0 0 0,-2 5 0 0 0,0 5 0 0 0,1 3 0 0 0,2 6 0 0 0,1 5 0 0 0,2 5 0 0 0,0 4 0 0 0,1 1 0 0 0,4-1 0 0 0,4-1 0 0 0,4-2 0 0 0,2-1 0 0 0,4-3 0 0 0,0 2 0 0 0,1-3 0 0 0,-2 2 0 0 0,-2-2 0 0 0,0 1 0 0 0,1 0 0 0 0,1 0 0 0 0,0 3 0 0 0,1-1 0 0 0,0 0 0 0 0,1-1 0 0 0,0-2 0 0 0,-1-3 0 0 0,1-2 0 0 0,0-2 0 0 0,-1 3 0 0 0,1-1 0 0 0,0 1 0 0 0,-1-1 0 0 0,1-1 0 0 0,0 2 0 0 0,-1 0 0 0 0,1 4 0 0 0,-1-1 0 0 0,1-1 0 0 0,0 2 0 0 0,-1-1 0 0 0,1 1 0 0 0,-4 4 0 0 0,0-2 0 0 0,-1-2 0 0 0,2-2 0 0 0,-3 1 0 0 0,0-1 0 0 0,1-1 0 0 0,1 1 0 0 0,1 0 0 0 0,2-1 0 0 0,0 2 0 0 0,0-1 0 0 0,1 2 0 0 0,0 0 0 0 0,0 2 0 0 0,0-2 0 0 0,2 2 0 0 0,2 2 0 0 0,0 2 0 0 0,-1 2 0 0 0,2 1 0 0 0,3 1 0 0 0,1 1 0 0 0,-2-1 0 0 0,-2 1 0 0 0,-2 0 0 0 0,-2 0 0 0 0,0-1 0 0 0,-1 1 0 0 0,-1 2 0 0 0,3 2 0 0 0,2 2 0 0 0,2 1 0 0 0,4 2 0 0 0,0-1 0 0 0,1-2 0 0 0,2 2 0 0 0,2-2 0 0 0,1-1 0 0 0,2-2 0 0 0,-1-1 0 0 0,2-1 0 0 0,1-5 0 0 0,2-4 0 0 0,3-4 0 0 0,4-3 0 0 0,3-3 0 0 0,3-1 0 0 0,0-4 0 0 0,2-1 0 0 0,0 4 0 0 0,0 4 0 0 0,0 5 0 0 0,0 5 0 0 0,0 3 0 0 0,-1 2 0 0 0,1 1 0 0 0,-1 0 0 0 0,1-3 0 0 0,-1-1 0 0 0,0 0 0 0 0,1 1 0 0 0,-1 0 0 0 0,1 2 0 0 0,-1-1 0 0 0,0-2 0 0 0,1-1 0 0 0,-1-2 0 0 0,1-1 0 0 0,-1-2 0 0 0,0-2 0 0 0,1 0 0 0 0,-1-1 0 0 0,0-1 0 0 0,1-1 0 0 0,-1-2 0 0 0,1-1 0 0 0,-1-1 0 0 0,0 0 0 0 0,1-1 0 0 0,-1 1 0 0 0,1 0 0 0 0,-1 0 0 0 0,0-1 0 0 0,1 1 0 0 0,-1-3 0 0 0,1-4 0 0 0,-1-4 0 0 0,0-4 0 0 0,1-2 0 0 0,-1-4 0 0 0,1-5 0 0 0,-1-4 0 0 0,0-4 0 0 0,4-2 0 0 0,0-1 0 0 0,1 0 0 0 0,-2-1 0 0 0,0 0 0 0 0,-1 1 0 0 0,-1 0 0 0 0,0-1 0 0 0,-1-2 0 0 0,1-6 0 0 0,0-5 0 0 0,0-3 0 0 0,2-10 0 0 0,0-5 0 0 0,0 3 0 0 0,-1 3 0 0 0,-3 3 0 0 0,-5 5 0 0 0,-4 2 0 0 0,-4 0 0 0 0,-2 0 0 0 0,-2 0 0 0 0,0 1 0 0 0,-5 1 0 0 0,-3-2 0 0 0,-6-9 0 0 0,-5-12 0 0 0,-3-11 0 0 0,-2-8 0 0 0,-1 1 0 0 0,0 6 0 0 0,2 8 0 0 0,1 7 0 0 0,1 9 0 0 0,-2 9 0 0 0,-3 8 0 0 0,-4 4 0 0 0,-2 7 0 0 0,-3 6 0 0 0,-2 4 0 0 0,0 4 0 0 0,3 1 0 0 0,1 5 0 0 0,-1 4 0 0 0,3 4 0 0 0,1 3 0 0 0,-2 2 0 0 0,-1 1 0 0 0,-1 1 0 0 0,-1 0 0 0 0,-1-1 0 0 0,-1 1 0 0 0,0 0 0 0 0,0-1 0 0 0,0 0 0 0 0,0 0 0 0 0,0 3 0 0 0,0 1 0 0 0,0 3 0 0 0,0 4 0 0 0,1 2 0 0 0,-1 0 0 0 0,-4 0 0 0 0,-1-1 0 0 0,1 0 0 0 0,0-2 0 0 0,1 0 0 0 0,2 2 0 0 0,0-1 0 0 0,1 1 0 0 0,0 0 0 0 0,1 3 0 0 0,-1 1 0 0 0,1 1 0 0 0,-1 1 0 0 0,0 1 0 0 0,1 0 0 0 0,-1-4 0 0 0,0 0 0 0 0,0-1 0 0 0,1 2 0 0 0,-1 0 0 0 0,3 1 0 0 0,1 4 0 0 0,4 4 0 0 0,2 2 0 0 0,4 1 0 0 0,2 1 0 0 0,-1 0 0 0 0,-1-1 0 0 0,2 1 0 0 0,0-2 0 0 0,1-1 0 0 0,0-3 0 0 0,1-2 0 0 0,1-2 0 0 0,0 0 0 0 0,-1-1 0 0 0,1 0 0 0 0,0 0 0 0 0,0 0 0 0 0,-1 0 0 0 0,4 1 0 0 0,4-1 0 0 0,4 0 0 0 0,3 1 0 0 0,2-1 0 0 0,2 3 0 0 0,1 2 0 0 0,-1-1 0 0 0,1 3 0 0 0,0 3 0 0 0,-1 3 0 0 0,1 3 0 0 0,2 1 0 0 0,4 2 0 0 0,1 0 0 0 0,3 0 0 0 0,1 1 0 0 0,3-1 0 0 0,-1-3 0 0 0,-1-1 0 0 0,2 0 0 0 0,0-3 0 0 0,2-2 0 0 0,0-4 0 0 0,1 0 0 0 0,1 0 0 0 0,-1-1 0 0 0,1-2 0 0 0,0-1 0 0 0,-1-1 0 0 0,1 0 0 0 0,-1-1 0 0 0,0 0 0 0 0,1 0 0 0 0,-1-3 0 0 0,1-1 0 0 0,-1-2 0 0 0,0-5 0 0 0,4 1 0 0 0,4 2 0 0 0,0-1 0 0 0,0-2 0 0 0,1 1 0 0 0,-1 0 0 0 0,-2-3 0 0 0,-1-1 0 0 0,-2-2 0 0 0,2-1 0 0 0,0 0 0 0 0,-1-2 0 0 0,-1 1 0 0 0,0 0 0 0 0,-2 0 0 0 0,0-4 0 0 0,0-3 0 0 0,-1-5 0 0 0,0 1 0 0 0,0-2 0 0 0,0-1 0 0 0,4-1 0 0 0,0-2 0 0 0,1-4 0 0 0,-2-5 0 0 0,0-4 0 0 0,5-16 0 0 0,3-17 0 0 0,0-9 0 0 0,-2-2 0 0 0,-2 2 0 0 0,-5 2 0 0 0,-7 8 0 0 0,-1 4 0 0 0,-3 6 0 0 0,-3 4 0 0 0,-2 6 0 0 0,-3 2 0 0 0,0 3 0 0 0,-2 1 0 0 0,1 0 0 0 0,-4 0 0 0 0,-1 0 0 0 0,-2 0 0 0 0,-4 0 0 0 0,1 0 0 0 0,-2-1 0 0 0,-2 0 0 0 0,-1 3 0 0 0,-2 2 0 0 0,0 2 0 0 0,-1 4 0 0 0,-1 2 0 0 0,0 3 0 0 0,1 2 0 0 0,-1 1 0 0 0,0 0 0 0 0,1 0 0 0 0,-1 0 0 0 0,-2 1 0 0 0,-5-2 0 0 0,0 4 0 0 0,-3 4 0 0 0,-2 4 0 0 0,-3 3 0 0 0,-1 3 0 0 0,2 0 0 0 0,1 2 0 0 0,-1 0 0 0 0,-1-1 0 0 0,2 1 0 0 0,0 0 0 0 0,3-1 0 0 0,0 0 0 0 0,1 0 0 0 0,3 0 0 0 0,2 0 0 0 0,0-3 0 0 0,-1-1 0 0 0,-2 0 0 0 0,1 1 0 0 0,-2 0 0 0 0,0 2 0 0 0,-1 0 0 0 0,1 1 0 0 0,-2 0 0 0 0,-1 0 0 0 0,1 0 0 0 0,-1 0 0 0 0,-2 0 0 0 0,-1 1 0 0 0,-2-1 0 0 0,-1 0 0 0 0,0 3 0 0 0,-1 4 0 0 0,0 4 0 0 0,0 4 0 0 0,3 1 0 0 0,4 3 0 0 0,1-1 0 0 0,3 2 0 0 0,2-1 0 0 0,-1 0 0 0 0,0 0 0 0 0,2 0 0 0 0,2 2 0 0 0,1 2 0 0 0,0-1 0 0 0,2 0 0 0 0,-1-2 0 0 0,1 0 0 0 0,3-1 0 0 0,4 0 0 0 0,4-1 0 0 0,4 1 0 0 0,1-1 0 0 0,-1 0 0 0 0,-1 0 0 0 0,1 1 0 0 0,0-1 0 0 0,-1 0 0 0 0,-1 1 0 0 0,0-7 0 0 0,5-8 0 0 0,2-5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0T20:17:16.481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14954 6188 16383 0 0,'3'3'0'0'0,"5"4"0"0"0,6 5 0 0 0,8 2 0 0 0,6 3 0 0 0,4 1 0 0 0,1 1 0 0 0,-3 0 0 0 0,0 0 0 0 0,-2 0 0 0 0,0 0 0 0 0,-1 0 0 0 0,1-1 0 0 0,2 1 0 0 0,-1-1 0 0 0,-3 1 0 0 0,-1-1 0 0 0,-4 0 0 0 0,0-2 0 0 0,-2-5 0 0 0,-1-4 0 0 0,0-3 0 0 0,0-3 0 0 0,0 3 0 0 0,0-1 0 0 0,0 1 0 0 0,0 1 0 0 0,4 4 0 0 0,0 3 0 0 0,4 3 0 0 0,-1-1 0 0 0,0-3 0 0 0,-2-4 0 0 0,-2-2 0 0 0,0-3 0 0 0,-2-1 0 0 0,-1-1 0 0 0,0-1 0 0 0,1 1 0 0 0,-1-1 0 0 0,0 0 0 0 0,0 1 0 0 0,0 0 0 0 0,1 0 0 0 0,-1 0 0 0 0,0-3 0 0 0,1-5 0 0 0,-1-3 0 0 0,0-3 0 0 0,1 0 0 0 0,-1 0 0 0 0,4-1 0 0 0,0-1 0 0 0,1 3 0 0 0,-2-1 0 0 0,0 3 0 0 0,-1 0 0 0 0,-1 2 0 0 0,0-1 0 0 0,-1 1 0 0 0,0 0 0 0 0,0-2 0 0 0,1 0 0 0 0,-1 3 0 0 0,0-1 0 0 0,1-2 0 0 0,-1 1 0 0 0,0-1 0 0 0,1 2 0 0 0,-1 1 0 0 0,0 4 0 0 0,1 1 0 0 0,-1 1 0 0 0,1-1 0 0 0,-1-1 0 0 0,0 0 0 0 0,1-2 0 0 0,-1 0 0 0 0,1 1 0 0 0,-1-1 0 0 0,0-4 0 0 0,4-3 0 0 0,4 1 0 0 0,3 0 0 0 0,1 1 0 0 0,1 3 0 0 0,1 2 0 0 0,-1 3 0 0 0,-3-2 0 0 0,0 1 0 0 0,-1 0 0 0 0,-3 2 0 0 0,1 0 0 0 0,3 1 0 0 0,0 1 0 0 0,0-1 0 0 0,0 2 0 0 0,-2-1 0 0 0,-3 0 0 0 0,-2 0 0 0 0,2 0 0 0 0,0 0 0 0 0,0 0 0 0 0,-2 0 0 0 0,-1 0 0 0 0,-1 0 0 0 0,0 0 0 0 0,0 4 0 0 0,-1 0 0 0 0,0 0 0 0 0,0 2 0 0 0,1 0 0 0 0,-1 0 0 0 0,0 1 0 0 0,-1 0 0 0 0,-2-2 0 0 0,-1-1 0 0 0,1 1 0 0 0,1 1 0 0 0,0 1 0 0 0,1 1 0 0 0,1-2 0 0 0,1 1 0 0 0,-1 3 0 0 0,1 3 0 0 0,-1-1 0 0 0,1-3 0 0 0,2 1 0 0 0,2-2 0 0 0,-1-2 0 0 0,0 1 0 0 0,-1 0 0 0 0,-2 1 0 0 0,4 0 0 0 0,-1 1 0 0 0,1 2 0 0 0,-2 3 0 0 0,0 2 0 0 0,-2-2 0 0 0,0-3 0 0 0,0-1 0 0 0,-1 2 0 0 0,-3 1 0 0 0,-4 2 0 0 0,-4 2 0 0 0,-3 0 0 0 0,-1 0 0 0 0,1-2 0 0 0,3 0 0 0 0,3 0 0 0 0,3 1 0 0 0,3 1 0 0 0,4 0 0 0 0,3-2 0 0 0,-1-4 0 0 0,1-4 0 0 0,-2-3 0 0 0,-1-2 0 0 0,3 1 0 0 0,0 1 0 0 0,-1-1 0 0 0,3 3 0 0 0,0 0 0 0 0,1 2 0 0 0,4 0 0 0 0,-1-2 0 0 0,1 2 0 0 0,-2-1 0 0 0,2-2 0 0 0,-3-1 0 0 0,2 1 0 0 0,-2 1 0 0 0,-2-2 0 0 0,-2-1 0 0 0,-2-1 0 0 0,-1-1 0 0 0,-2 0 0 0 0,1-1 0 0 0,-1 0 0 0 0,-1 0 0 0 0,1-1 0 0 0,1 1 0 0 0,-1 0 0 0 0,0 0 0 0 0,0 0 0 0 0,1 0 0 0 0,-1 0 0 0 0,4 0 0 0 0,0 0 0 0 0,1 0 0 0 0,-2-3 0 0 0,0-1 0 0 0,-1-4 0 0 0,-1-2 0 0 0,0 0 0 0 0,-1-2 0 0 0,0-2 0 0 0,0-1 0 0 0,1 2 0 0 0,-1-1 0 0 0,-3 0 0 0 0,-4-2 0 0 0,-4 0 0 0 0,0 2 0 0 0,2 0 0 0 0,3 0 0 0 0,2 2 0 0 0,2-1 0 0 0,1 0 0 0 0,1-2 0 0 0,1 0 0 0 0,0-3 0 0 0,0 1 0 0 0,3-2 0 0 0,4 1 0 0 0,0-1 0 0 0,0 4 0 0 0,-2 3 0 0 0,-2 5 0 0 0,-2 0 0 0 0,0 1 0 0 0,-1 2 0 0 0,-1-2 0 0 0,0 0 0 0 0,0 2 0 0 0,0 0 0 0 0,0 2 0 0 0,0 1 0 0 0,1 1 0 0 0,-1 0 0 0 0,0 0 0 0 0,1 0 0 0 0,-1 0 0 0 0,1 1 0 0 0,-1-1 0 0 0,0 0 0 0 0,1 0 0 0 0,-1 0 0 0 0,1 0 0 0 0,-1 0 0 0 0,0 0 0 0 0,1 0 0 0 0,-1 0 0 0 0,-1 0 0 0 0,-2 0 0 0 0,-1 0 0 0 0,1 0 0 0 0,1 0 0 0 0,0 0 0 0 0,1 0 0 0 0,1 0 0 0 0,0 0 0 0 0,1 0 0 0 0,-1 0 0 0 0,1 0 0 0 0,0 0 0 0 0,-4 1 0 0 0,-4 3 0 0 0,-1 3 0 0 0,0 1 0 0 0,-1-1 0 0 0,1-2 0 0 0,-1-2 0 0 0,-2-1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0T20:17:16.482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6032 6203 16383 0 0,'0'0'0'0'0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0T20:45:02.477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6636 4876 16383 0 0,'3'3'0'0'0,"8"4"0"0"0,7 5 0 0 0,8 2 0 0 0,2 3 0 0 0,2 4 0 0 0,4 2 0 0 0,0 0 0 0 0,-1 0 0 0 0,0 1 0 0 0,0 1 0 0 0,1-2 0 0 0,1-1 0 0 0,-2-1 0 0 0,-1-2 0 0 0,-2 0 0 0 0,-4 0 0 0 0,-3-1 0 0 0,-1 0 0 0 0,-3-3 0 0 0,0-4 0 0 0,-2-4 0 0 0,1 0 0 0 0,0 2 0 0 0,0 2 0 0 0,0 0 0 0 0,0 1 0 0 0,0 1 0 0 0,1 2 0 0 0,-1-1 0 0 0,1-1 0 0 0,-1 1 0 0 0,0-2 0 0 0,1-2 0 0 0,-1-4 0 0 0,1-3 0 0 0,-1 2 0 0 0,4 2 0 0 0,3 4 0 0 0,5 3 0 0 0,3-1 0 0 0,2-2 0 0 0,5-4 0 0 0,1-3 0 0 0,4-1 0 0 0,0 1 0 0 0,-1 0 0 0 0,-2-1 0 0 0,-1 0 0 0 0,-3 2 0 0 0,-3 0 0 0 0,-2-1 0 0 0,-4-1 0 0 0,-3 0 0 0 0,0-2 0 0 0,-1-1 0 0 0,-2 1 0 0 0,-2-1 0 0 0,-1-1 0 0 0,-1 1 0 0 0,0 0 0 0 0,-1 0 0 0 0,0 3 0 0 0,3 1 0 0 0,5 0 0 0 0,3-1 0 0 0,4-1 0 0 0,2 0 0 0 0,-2-2 0 0 0,-3 1 0 0 0,-3-1 0 0 0,-4 0 0 0 0,-3-1 0 0 0,-2 1 0 0 0,-3 0 0 0 0,-3 0 0 0 0,-2 0 0 0 0,1 0 0 0 0,2 0 0 0 0,1 0 0 0 0,2 0 0 0 0,4 0 0 0 0,2 0 0 0 0,3 0 0 0 0,1 0 0 0 0,3 0 0 0 0,1 0 0 0 0,3-3 0 0 0,2-4 0 0 0,-2-2 0 0 0,-4-1 0 0 0,0 1 0 0 0,-2 1 0 0 0,-2-1 0 0 0,-3 2 0 0 0,-2 1 0 0 0,-1 2 0 0 0,0 2 0 0 0,-1-2 0 0 0,3-1 0 0 0,4-1 0 0 0,4-2 0 0 0,4 3 0 0 0,2 0 0 0 0,1-1 0 0 0,2 1 0 0 0,-4 0 0 0 0,-4 2 0 0 0,-3 1 0 0 0,-5 1 0 0 0,-1 0 0 0 0,-2 1 0 0 0,-1 0 0 0 0,-1 1 0 0 0,1-1 0 0 0,0 0 0 0 0,-1 0 0 0 0,1 0 0 0 0,1 0 0 0 0,-1 0 0 0 0,0 0 0 0 0,1 0 0 0 0,-1 0 0 0 0,1 0 0 0 0,-1 0 0 0 0,0 0 0 0 0,1 0 0 0 0,-2 0 0 0 0,-3 0 0 0 0,1 0 0 0 0,0 3 0 0 0,0 5 0 0 0,2 3 0 0 0,0 3 0 0 0,1 0 0 0 0,0 0 0 0 0,1 1 0 0 0,-1 1 0 0 0,1 1 0 0 0,-1 0 0 0 0,1 2 0 0 0,-1-1 0 0 0,4 1 0 0 0,3-1 0 0 0,5 4 0 0 0,3 4 0 0 0,2 3 0 0 0,-2 1 0 0 0,-3-2 0 0 0,-3-3 0 0 0,-4-2 0 0 0,-2-2 0 0 0,-2-2 0 0 0,-1 0 0 0 0,0-4 0 0 0,-2-3 0 0 0,-2-2 0 0 0,-2-2 0 0 0,-1-3 0 0 0,0 1 0 0 0,2-1 0 0 0,2-1 0 0 0,1-1 0 0 0,1 2 0 0 0,1 0 0 0 0,0 0 0 0 0,-2 1 0 0 0,-2 0 0 0 0,1 2 0 0 0,1 0 0 0 0,0-1 0 0 0,1 0 0 0 0,1 0 0 0 0,0-1 0 0 0,0-3 0 0 0,1 0 0 0 0,-1 1 0 0 0,1 0 0 0 0,-1 0 0 0 0,1 2 0 0 0,-1 4 0 0 0,4 2 0 0 0,0 3 0 0 0,4 2 0 0 0,0 1 0 0 0,1 1 0 0 0,1-4 0 0 0,-3 0 0 0 0,-2-3 0 0 0,-1 0 0 0 0,-2-3 0 0 0,-1-2 0 0 0,-1-3 0 0 0,0 1 0 0 0,0 0 0 0 0,0-1 0 0 0,0-1 0 0 0,0-1 0 0 0,1 2 0 0 0,-1 0 0 0 0,3 0 0 0 0,2-1 0 0 0,-1-1 0 0 0,0 0 0 0 0,-1-2 0 0 0,-2 0 0 0 0,0 0 0 0 0,0 0 0 0 0,0 0 0 0 0,-1 0 0 0 0,3 0 0 0 0,2-1 0 0 0,2 1 0 0 0,4 4 0 0 0,6 3 0 0 0,8 5 0 0 0,3 0 0 0 0,0 1 0 0 0,-5-2 0 0 0,-6-2 0 0 0,-6-3 0 0 0,-5-2 0 0 0,-3-3 0 0 0,-2 0 0 0 0,-1-2 0 0 0,-1 1 0 0 0,0-1 0 0 0,0 1 0 0 0,1-1 0 0 0,0 1 0 0 0,3 0 0 0 0,5-3 0 0 0,3-4 0 0 0,4-2 0 0 0,2-1 0 0 0,-1 1 0 0 0,-4-2 0 0 0,-4 1 0 0 0,-3 0 0 0 0,-2-2 0 0 0,-2-2 0 0 0,-1-2 0 0 0,0 2 0 0 0,3 0 0 0 0,4-1 0 0 0,4 0 0 0 0,4-2 0 0 0,2 0 0 0 0,-2-1 0 0 0,-3 3 0 0 0,-1 1 0 0 0,-1 2 0 0 0,-1 1 0 0 0,0 2 0 0 0,-3 2 0 0 0,-1 3 0 0 0,-2 2 0 0 0,-2-2 0 0 0,3-1 0 0 0,0 2 0 0 0,0 0 0 0 0,-1 1 0 0 0,0 1 0 0 0,-2-2 0 0 0,0-2 0 0 0,0 1 0 0 0,-1 1 0 0 0,0 1 0 0 0,0 1 0 0 0,1 0 0 0 0,-1 1 0 0 0,0 0 0 0 0,-1 0 0 0 0,-2 1 0 0 0,-1-1 0 0 0,1 0 0 0 0,1 0 0 0 0,0 0 0 0 0,1 0 0 0 0,1 0 0 0 0,1 0 0 0 0,-1 0 0 0 0,-3 3 0 0 0,0 1 0 0 0,-4 3 0 0 0,0 4 0 0 0,2-1 0 0 0,-3 2 0 0 0,2 2 0 0 0,-1-1 0 0 0,0 0 0 0 0,0 1 0 0 0,0 0 0 0 0,0 2 0 0 0,-2 0 0 0 0,-2-2 0 0 0,0-3 0 0 0,-1-4 0 0 0,-1 1 0 0 0,2 2 0 0 0,3 2 0 0 0,3 2 0 0 0,2 2 0 0 0,2 2 0 0 0,-2 0 0 0 0,-4 1 0 0 0,-2-4 0 0 0,-1-3 0 0 0,-2-3 0 0 0,-1-1 0 0 0,0 1 0 0 0,1 2 0 0 0,1-1 0 0 0,0 2 0 0 0,2-2 0 0 0,1-1 0 0 0,1-1 0 0 0,-3 2 0 0 0,2 0 0 0 0,-2 0 0 0 0,2-1 0 0 0,-2 1 0 0 0,2-1 0 0 0,-2 0 0 0 0,0 2 0 0 0,0-1 0 0 0,1-2 0 0 0,-1-1 0 0 0,1-2 0 0 0,0 1 0 0 0,-2 2 0 0 0,2 0 0 0 0,-1-1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0T20:45:02.478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11712 8229 16383 0 0,'6'3'0'0'0,"8"8"0"0"0,9 4 0 0 0,6 7 0 0 0,9 6 0 0 0,6 3 0 0 0,0-2 0 0 0,-3-2 0 0 0,-6-3 0 0 0,-6-2 0 0 0,-4-2 0 0 0,-4-1 0 0 0,-2-4 0 0 0,-1-1 0 0 0,-1 0 0 0 0,0 1 0 0 0,1 0 0 0 0,-1 2 0 0 0,1 1 0 0 0,3 0 0 0 0,5 0 0 0 0,0 0 0 0 0,3 1 0 0 0,-1-3 0 0 0,-2-5 0 0 0,-2-4 0 0 0,-2-3 0 0 0,-2-2 0 0 0,-1-2 0 0 0,-1 0 0 0 0,0-1 0 0 0,0 0 0 0 0,0 0 0 0 0,4 1 0 0 0,0-1 0 0 0,0 1 0 0 0,3 0 0 0 0,-1 0 0 0 0,0 0 0 0 0,-1 0 0 0 0,1 0 0 0 0,3 0 0 0 0,0 0 0 0 0,-1 0 0 0 0,-3 0 0 0 0,-1 0 0 0 0,-2 0 0 0 0,0 0 0 0 0,-2 0 0 0 0,0 0 0 0 0,0 0 0 0 0,0-3 0 0 0,0-4 0 0 0,1-1 0 0 0,-1 1 0 0 0,0-2 0 0 0,0 1 0 0 0,1-1 0 0 0,-1 1 0 0 0,1-2 0 0 0,-1 1 0 0 0,0-1 0 0 0,1 2 0 0 0,-1-2 0 0 0,1 1 0 0 0,-1-1 0 0 0,0 2 0 0 0,1-2 0 0 0,-1-2 0 0 0,1 1 0 0 0,-1 0 0 0 0,0 1 0 0 0,1-1 0 0 0,-1 2 0 0 0,1-1 0 0 0,-1 1 0 0 0,0 3 0 0 0,-2-2 0 0 0,-2 2 0 0 0,0 0 0 0 0,1 0 0 0 0,2-4 0 0 0,0-2 0 0 0,3-3 0 0 0,3 2 0 0 0,-1-1 0 0 0,0 0 0 0 0,-2-2 0 0 0,0-1 0 0 0,0 3 0 0 0,-1 3 0 0 0,-1 4 0 0 0,0 3 0 0 0,1 2 0 0 0,-1 1 0 0 0,0 2 0 0 0,-3-4 0 0 0,-1 0 0 0 0,1 0 0 0 0,0 0 0 0 0,1-2 0 0 0,1-1 0 0 0,1 2 0 0 0,0 0 0 0 0,0 2 0 0 0,1 1 0 0 0,-1 0 0 0 0,1 1 0 0 0,-1 0 0 0 0,4 0 0 0 0,4 0 0 0 0,0 1 0 0 0,0-1 0 0 0,-2 0 0 0 0,-2 0 0 0 0,-2 0 0 0 0,0 0 0 0 0,-2 0 0 0 0,1 0 0 0 0,-1 0 0 0 0,0 0 0 0 0,0 0 0 0 0,0 0 0 0 0,0 0 0 0 0,0 0 0 0 0,1 0 0 0 0,-1 0 0 0 0,1 0 0 0 0,-1 0 0 0 0,0 0 0 0 0,1 0 0 0 0,-1 0 0 0 0,1 0 0 0 0,-1 0 0 0 0,0 0 0 0 0,1 0 0 0 0,-1 0 0 0 0,1 0 0 0 0,-1 0 0 0 0,0 0 0 0 0,1 3 0 0 0,-1 1 0 0 0,-3 3 0 0 0,0 1 0 0 0,-1 1 0 0 0,1 0 0 0 0,1 1 0 0 0,1 2 0 0 0,1 2 0 0 0,3 2 0 0 0,2-1 0 0 0,-1-5 0 0 0,0-2 0 0 0,-1-1 0 0 0,-1 0 0 0 0,-1 0 0 0 0,0 0 0 0 0,-1 2 0 0 0,0 2 0 0 0,1 3 0 0 0,-1-1 0 0 0,0 0 0 0 0,0-2 0 0 0,1 0 0 0 0,-1-2 0 0 0,1 1 0 0 0,-1-1 0 0 0,0-2 0 0 0,1 0 0 0 0,-1 0 0 0 0,0 1 0 0 0,1 3 0 0 0,-1 2 0 0 0,1 2 0 0 0,-1 3 0 0 0,0-4 0 0 0,1 1 0 0 0,-1-3 0 0 0,1-1 0 0 0,-1-1 0 0 0,0 0 0 0 0,1 1 0 0 0,-1 3 0 0 0,1 1 0 0 0,-1-1 0 0 0,0 0 0 0 0,1 0 0 0 0,-1-2 0 0 0,1-2 0 0 0,-1-4 0 0 0,0 0 0 0 0,1 0 0 0 0,-1-2 0 0 0,0-1 0 0 0,1 2 0 0 0,-1 0 0 0 0,1-1 0 0 0,-1-1 0 0 0,0 2 0 0 0,1 1 0 0 0,-1 1 0 0 0,1 4 0 0 0,2 2 0 0 0,2 3 0 0 0,2 1 0 0 0,1 1 0 0 0,-1-2 0 0 0,-2-4 0 0 0,-2-4 0 0 0,-1-4 0 0 0,-1-2 0 0 0,0-2 0 0 0,-1 0 0 0 0,0-1 0 0 0,0 1 0 0 0,0-1 0 0 0,0 0 0 0 0,1 1 0 0 0,-1 0 0 0 0,0 0 0 0 0,1 0 0 0 0,-2 0 0 0 0,-3 0 0 0 0,1 0 0 0 0,0 0 0 0 0,0 0 0 0 0,2 0 0 0 0,0 0 0 0 0,1 0 0 0 0,0 0 0 0 0,1 0 0 0 0,-2 0 0 0 0,-2 0 0 0 0,-1 0 0 0 0,1 0 0 0 0,1-3 0 0 0,0-5 0 0 0,-2 0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0T20:45:02.445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7987 4719 16383 0 0,'6'0'0'0'0,"9"0"0"0"0,7 0 0 0 0,7 0 0 0 0,5 0 0 0 0,-1 0 0 0 0,-3 0 0 0 0,-3 0 0 0 0,-3-3 0 0 0,-2-1 0 0 0,-3 0 0 0 0,0 0 0 0 0,-1-1 0 0 0,0-1 0 0 0,-1 2 0 0 0,1 0 0 0 0,3-1 0 0 0,2-1 0 0 0,2-1 0 0 0,4-1 0 0 0,3 2 0 0 0,2-1 0 0 0,2 0 0 0 0,1 1 0 0 0,0-1 0 0 0,-3 1 0 0 0,-4 1 0 0 0,-4 1 0 0 0,-3 2 0 0 0,-3 1 0 0 0,-1 0 0 0 0,-1-2 0 0 0,0-1 0 0 0,-1-3 0 0 0,1 0 0 0 0,0 1 0 0 0,0 2 0 0 0,0-2 0 0 0,0 0 0 0 0,1 1 0 0 0,-1 2 0 0 0,1 1 0 0 0,-1 1 0 0 0,0 0 0 0 0,1 1 0 0 0,-1 0 0 0 0,1 1 0 0 0,-1-1 0 0 0,0 0 0 0 0,1 0 0 0 0,2 0 0 0 0,2 0 0 0 0,-1 0 0 0 0,3 0 0 0 0,0 0 0 0 0,2 0 0 0 0,-1 0 0 0 0,2 0 0 0 0,-1 0 0 0 0,-1 0 0 0 0,0 0 0 0 0,2 0 0 0 0,0 0 0 0 0,-2 0 0 0 0,-2 0 0 0 0,1 4 0 0 0,-1 0 0 0 0,-1 0 0 0 0,-1-1 0 0 0,-2-1 0 0 0,0 0 0 0 0,-2-2 0 0 0,1 1 0 0 0,-1-1 0 0 0,0-1 0 0 0,0 1 0 0 0,0 3 0 0 0,1 4 0 0 0,-1 5 0 0 0,0 2 0 0 0,1 3 0 0 0,-1-2 0 0 0,0-1 0 0 0,1 2 0 0 0,-1 0 0 0 0,1 0 0 0 0,-1 2 0 0 0,-3 0 0 0 0,0 0 0 0 0,-1 1 0 0 0,1-1 0 0 0,1 1 0 0 0,1-1 0 0 0,1 4 0 0 0,0 3 0 0 0,0 2 0 0 0,4-1 0 0 0,1-3 0 0 0,-1 0 0 0 0,0-3 0 0 0,-1 0 0 0 0,-1-2 0 0 0,-1-3 0 0 0,0-4 0 0 0,-4-1 0 0 0,-1-2 0 0 0,0 0 0 0 0,1 3 0 0 0,1 2 0 0 0,-2 2 0 0 0,-1-2 0 0 0,1 1 0 0 0,2 0 0 0 0,0 2 0 0 0,1 1 0 0 0,1 0 0 0 0,3 1 0 0 0,2 0 0 0 0,-1 1 0 0 0,0-1 0 0 0,-1 1 0 0 0,-1 0 0 0 0,-1-1 0 0 0,0 1 0 0 0,-1-4 0 0 0,1-1 0 0 0,-1-3 0 0 0,0 1 0 0 0,0-3 0 0 0,1 0 0 0 0,-1 3 0 0 0,0-2 0 0 0,1 1 0 0 0,-1-1 0 0 0,0 0 0 0 0,1 2 0 0 0,-1-1 0 0 0,1-2 0 0 0,-1-3 0 0 0,-3 0 0 0 0,-1 0 0 0 0,1-1 0 0 0,-3 1 0 0 0,0 0 0 0 0,1-1 0 0 0,1-2 0 0 0,2-1 0 0 0,1 3 0 0 0,1-1 0 0 0,0 0 0 0 0,1-1 0 0 0,-1 2 0 0 0,1 4 0 0 0,0 0 0 0 0,-1-2 0 0 0,1-2 0 0 0,-1-1 0 0 0,1-2 0 0 0,-1-1 0 0 0,0-1 0 0 0,1 0 0 0 0,-1-1 0 0 0,1 1 0 0 0,-1-1 0 0 0,4 1 0 0 0,3 0 0 0 0,2 0 0 0 0,-2-3 0 0 0,-1-1 0 0 0,-2 0 0 0 0,-1 1 0 0 0,-2 0 0 0 0,0 2 0 0 0,-1 0 0 0 0,0 1 0 0 0,0 0 0 0 0,0 0 0 0 0,1 0 0 0 0,2 0 0 0 0,4 0 0 0 0,5 1 0 0 0,0-1 0 0 0,1 0 0 0 0,-2 0 0 0 0,-2 0 0 0 0,-3 0 0 0 0,-2 0 0 0 0,-2 0 0 0 0,-1 0 0 0 0,-1 3 0 0 0,0 4 0 0 0,0 4 0 0 0,-1 4 0 0 0,5 1 0 0 0,0 3 0 0 0,0-4 0 0 0,0 0 0 0 0,-2-3 0 0 0,0-3 0 0 0,-1-4 0 0 0,0-2 0 0 0,-1-2 0 0 0,1-1 0 0 0,-1 0 0 0 0,0-1 0 0 0,3 4 0 0 0,2 0 0 0 0,-1 1 0 0 0,0 2 0 0 0,-2 0 0 0 0,0 0 0 0 0,-1 1 0 0 0,0-1 0 0 0,-1 0 0 0 0,1-2 0 0 0,-1-2 0 0 0,-3 3 0 0 0,-4 2 0 0 0,-1 1 0 0 0,-2 2 0 0 0,1 3 0 0 0,2 2 0 0 0,-1 1 0 0 0,0 2 0 0 0,3 0 0 0 0,2 1 0 0 0,1-1 0 0 0,-2 1 0 0 0,0 0 0 0 0,1 0 0 0 0,0 2 0 0 0,2 2 0 0 0,0-1 0 0 0,1 0 0 0 0,0 2 0 0 0,1 0 0 0 0,-1-1 0 0 0,-2-1 0 0 0,-2-5 0 0 0,0-4 0 0 0,2-3 0 0 0,0-1 0 0 0,1-1 0 0 0,1 3 0 0 0,0 2 0 0 0,0 1 0 0 0,1 3 0 0 0,-1 1 0 0 0,1 0 0 0 0,-1-2 0 0 0,-2-2 0 0 0,-2 1 0 0 0,-3 1 0 0 0,-3 0 0 0 0,-3 1 0 0 0,1 1 0 0 0,2 0 0 0 0,3 0 0 0 0,0 1 0 0 0,1 2 0 0 0,-2 5 0 0 0,1 1 0 0 0,-1-1 0 0 0,0 1 0 0 0,2-1 0 0 0,2-2 0 0 0,-2-1 0 0 0,-2-2 0 0 0,-3-1 0 0 0,-3-1 0 0 0,-2-1 0 0 0,1 0 0 0 0,1 0 0 0 0,0 0 0 0 0,-1 0 0 0 0,1 0 0 0 0,3-3 0 0 0,1-3 0 0 0,3-2 0 0 0,-1 1 0 0 0,1 2 0 0 0,2 2 0 0 0,1-2 0 0 0,3 0 0 0 0,0 1 0 0 0,1 1 0 0 0,1 2 0 0 0,-1-3 0 0 0,1 0 0 0 0,0-3 0 0 0,0-3 0 0 0,-1-3 0 0 0,1-2 0 0 0,-4 1 0 0 0,-1 0 0 0 0,1 0 0 0 0,-2-1 0 0 0,0-2 0 0 0,-4 3 0 0 0,1 1 0 0 0,2-1 0 0 0,1-1 0 0 0,-1 2 0 0 0,1 1 0 0 0,0 1 0 0 0,2 1 0 0 0,-1 1 0 0 0,-1 0 0 0 0,-2 1 0 0 0,0-1 0 0 0,1-3 0 0 0,-1 1 0 0 0,-3-1 0 0 0,-2 0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0T20:45:02.461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12174 8849 16383 0 0,'3'3'0'0'0,"5"7"0"0"0,6 6 0 0 0,8 2 0 0 0,3 2 0 0 0,3 0 0 0 0,1 1 0 0 0,1-1 0 0 0,1-1 0 0 0,3 0 0 0 0,-2 0 0 0 0,-3-1 0 0 0,-4-2 0 0 0,-2-2 0 0 0,-3-3 0 0 0,2 0 0 0 0,1-2 0 0 0,2 1 0 0 0,3 1 0 0 0,3 2 0 0 0,3 3 0 0 0,5-3 0 0 0,2 1 0 0 0,0-3 0 0 0,0 1 0 0 0,-4-3 0 0 0,-5-2 0 0 0,-6-3 0 0 0,-3-1 0 0 0,-4-2 0 0 0,-4-1 0 0 0,-2 0 0 0 0,4 2 0 0 0,5 5 0 0 0,5 4 0 0 0,8 0 0 0 0,8 2 0 0 0,7 1 0 0 0,4-1 0 0 0,0 1 0 0 0,-4-3 0 0 0,-3-3 0 0 0,-4-3 0 0 0,-3-2 0 0 0,-2-1 0 0 0,-1-2 0 0 0,-1-1 0 0 0,0 1 0 0 0,0-1 0 0 0,-3 1 0 0 0,-1-1 0 0 0,-2 1 0 0 0,-1 0 0 0 0,-1 0 0 0 0,-4 0 0 0 0,-1 0 0 0 0,-2 0 0 0 0,-4 0 0 0 0,-2 0 0 0 0,-1 0 0 0 0,1 0 0 0 0,0 0 0 0 0,1 0 0 0 0,1-3 0 0 0,1-4 0 0 0,3-1 0 0 0,5-3 0 0 0,3-1 0 0 0,4-3 0 0 0,0-2 0 0 0,-1-1 0 0 0,-2 3 0 0 0,-3 3 0 0 0,-2 5 0 0 0,-4-1 0 0 0,-1 2 0 0 0,-1-2 0 0 0,-1 1 0 0 0,-1 2 0 0 0,4 1 0 0 0,1-1 0 0 0,0-1 0 0 0,0-1 0 0 0,-2-1 0 0 0,0 2 0 0 0,-1-1 0 0 0,0 0 0 0 0,-1 2 0 0 0,1 1 0 0 0,-1 2 0 0 0,0 0 0 0 0,0 2 0 0 0,1 0 0 0 0,-1 0 0 0 0,0 1 0 0 0,1-1 0 0 0,-1-3 0 0 0,0-1 0 0 0,1 0 0 0 0,-1 1 0 0 0,1-2 0 0 0,-1-1 0 0 0,0-2 0 0 0,1-3 0 0 0,-1 1 0 0 0,1-2 0 0 0,-1-1 0 0 0,0 1 0 0 0,1 3 0 0 0,-1 3 0 0 0,1-1 0 0 0,-1-2 0 0 0,0-3 0 0 0,1 1 0 0 0,-1-1 0 0 0,0-2 0 0 0,4-1 0 0 0,1-2 0 0 0,-1 3 0 0 0,-1 3 0 0 0,0 4 0 0 0,-1 3 0 0 0,2 2 0 0 0,1 1 0 0 0,-1 1 0 0 0,0 1 0 0 0,-2 0 0 0 0,0-1 0 0 0,-1 1 0 0 0,0-1 0 0 0,-1 0 0 0 0,0 0 0 0 0,0 0 0 0 0,1 0 0 0 0,-1 4 0 0 0,3 3 0 0 0,2 4 0 0 0,-1 3 0 0 0,0 3 0 0 0,-2-2 0 0 0,0-3 0 0 0,-1-4 0 0 0,0-4 0 0 0,-1 2 0 0 0,1 2 0 0 0,-1 3 0 0 0,0 3 0 0 0,0-1 0 0 0,1 0 0 0 0,-1-2 0 0 0,0-2 0 0 0,1-4 0 0 0,-1-2 0 0 0,0 2 0 0 0,1-1 0 0 0,-1 0 0 0 0,4-2 0 0 0,3 0 0 0 0,2-1 0 0 0,-1-1 0 0 0,-3 1 0 0 0,-1-2 0 0 0,-1 1 0 0 0,-2 0 0 0 0,0 0 0 0 0,-1 3 0 0 0,1 4 0 0 0,-1 1 0 0 0,0-1 0 0 0,0-1 0 0 0,0-3 0 0 0,0 0 0 0 0,1-2 0 0 0,-1-1 0 0 0,0 0 0 0 0,-1 0 0 0 0,-2-1 0 0 0,-4 1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1T04:11:15.49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13677 6959 16383 0 0,'5'27'0'0'0,"8"36"0"0"0,7 35 0 0 0,5 28 0 0 0,2 3 0 0 0,0-11 0 0 0,-2-15 0 0 0,0-7 0 0 0,-4-3 0 0 0,-7-8 0 0 0,-4-9 0 0 0,-5-10 0 0 0,-3-14 0 0 0,-2-12 0 0 0,-1-11 0 0 0,0-6 0 0 0,0-10 0 0 0,4-19 0 0 0,5-25 0 0 0,6-25 0 0 0,1-20 0 0 0,-2-14 0 0 0,2-31 0 0 0,0-34 0 0 0,3-30 0 0 0,5-21 0 0 0,-1-15 0 0 0,1 2 0 0 0,-4 22 0 0 0,-4 38 0 0 0,-6 39 0 0 0,-4 38 0 0 0,-2 29 0 0 0,-3 26 0 0 0,-5 37 0 0 0,-15 57 0 0 0,-13 70 0 0 0,-6 50 0 0 0,-4 33 0 0 0,-6 8 0 0 0,0-7 0 0 0,3-14 0 0 0,4-25 0 0 0,6-26 0 0 0,5-29 0 0 0,8-30 0 0 0,8-28 0 0 0,6-23 0 0 0,5-16 0 0 0,0-16 0 0 0,-3-21 0 0 0,-4-27 0 0 0,-6-35 0 0 0,-1-33 0 0 0,4-26 0 0 0,9-17 0 0 0,10-3 0 0 0,8 6 0 0 0,3 22 0 0 0,-3 24 0 0 0,-2 26 0 0 0,-4 21 0 0 0,-2 17 0 0 0,-3 19 0 0 0,-2 38 0 0 0,0 85 0 0 0,0 91 0 0 0,7 80 0 0 0,4 82 0 0 0,0 64 0 0 0,6 30 0 0 0,1-25 0 0 0,2-57 0 0 0,3-77 0 0 0,-3-81 0 0 0,-5-72 0 0 0,-4-58 0 0 0,-5-49 0 0 0,-3-49 0 0 0,-3-60 0 0 0,0-72 0 0 0,7-77 0 0 0,10-43 0 0 0,8-13 0 0 0,6 11 0 0 0,2 24 0 0 0,1 35 0 0 0,-6 25 0 0 0,-1 6 0 0 0,-1 15 0 0 0,-5 16 0 0 0,-1 17 0 0 0,-4 11 0 0 0,-5 17 0 0 0,-5 19 0 0 0,-2 16 0 0 0,-3 13 0 0 0,-1 9 0 0 0,-1 8 0 0 0,0 8 0 0 0,0 4 0 0 0,1 8 0 0 0,-1 7 0 0 0,5 23 0 0 0,2 98 0 0 0,-1 135 0 0 0,0 113 0 0 0,-2 62 0 0 0,-10 29 0 0 0,-11-10 0 0 0,-10-41 0 0 0,-2-78 0 0 0,-1-88 0 0 0,6-82 0 0 0,4-66 0 0 0,3-54 0 0 0,-1-51 0 0 0,-3-61 0 0 0,-4-46 0 0 0,-3-39 0 0 0,-3-20 0 0 0,5-16 0 0 0,6-14 0 0 0,7 2 0 0 0,6-1 0 0 0,0 17 0 0 0,1 26 0 0 0,2 24 0 0 0,-1 26 0 0 0,-1 23 0 0 0,2 20 0 0 0,-2 11 0 0 0,1 8 0 0 0,-3 3 0 0 0,0-6 0 0 0,2-3 0 0 0,2 0 0 0 0,2 5 0 0 0,2 5 0 0 0,0 6 0 0 0,1 5 0 0 0,0 2 0 0 0,1 6 0 0 0,-1 6 0 0 0,3 11 0 0 0,5 14 0 0 0,10 27 0 0 0,12 29 0 0 0,5 22 0 0 0,0 9 0 0 0,-6-3 0 0 0,-7-18 0 0 0,-9-21 0 0 0,-5-23 0 0 0,-5-33 0 0 0,-3-40 0 0 0,-1-38 0 0 0,0-21 0 0 0,-1-18 0 0 0,1-25 0 0 0,0-13 0 0 0,6-5 0 0 0,2 12 0 0 0,5 13 0 0 0,4 15 0 0 0,1 20 0 0 0,-4 23 0 0 0,-3 24 0 0 0,-4 20 0 0 0,-3 15 0 0 0,-2 10 0 0 0,-1 12 0 0 0,3 17 0 0 0,10 78 0 0 0,2 92 0 0 0,6 69 0 0 0,8 47 0 0 0,-2 24 0 0 0,-5 12 0 0 0,-7-24 0 0 0,-5-46 0 0 0,-5-58 0 0 0,-3-60 0 0 0,-2-50 0 0 0,-4-45 0 0 0,-4-35 0 0 0,-5-31 0 0 0,-9-30 0 0 0,-6-25 0 0 0,-1-9 0 0 0,0-9 0 0 0,1 2 0 0 0,6 6 0 0 0,6 8 0 0 0,7 1 0 0 0,3 2 0 0 0,8 5 0 0 0,2 4 0 0 0,5 7 0 0 0,-1 7 0 0 0,0 9 0 0 0,-2 8 0 0 0,-2 7 0 0 0,-2 6 0 0 0,2 11 0 0 0,5 27 0 0 0,5 27 0 0 0,5 24 0 0 0,-1 18 0 0 0,-4 3 0 0 0,-4-6 0 0 0,-3-15 0 0 0,-4-16 0 0 0,-5-16 0 0 0,-5-15 0 0 0,-5-13 0 0 0,-6-15 0 0 0,-7-13 0 0 0,-8-21 0 0 0,-4-22 0 0 0,1-18 0 0 0,7-12 0 0 0,7-7 0 0 0,8-5 0 0 0,6 7 0 0 0,5 14 0 0 0,3 14 0 0 0,1 13 0 0 0,0 14 0 0 0,1 10 0 0 0,-1 8 0 0 0,0 5 0 0 0,0 3 0 0 0,-1 1 0 0 0,0 0 0 0 0,4 6 0 0 0,6 11 0 0 0,12 25 0 0 0,13 35 0 0 0,5 26 0 0 0,-1 8 0 0 0,-6-2 0 0 0,-10-15 0 0 0,-12-26 0 0 0,-11-39 0 0 0,-7-40 0 0 0,-6-33 0 0 0,-1-23 0 0 0,2-15 0 0 0,3-1 0 0 0,3 8 0 0 0,3 9 0 0 0,1 12 0 0 0,1 16 0 0 0,2 13 0 0 0,-1 10 0 0 0,1 8 0 0 0,-1 5 0 0 0,1 1 0 0 0,-1 2 0 0 0,0-1 0 0 0,0 0 0 0 0,0-1 0 0 0,0 0 0 0 0,0-1 0 0 0,0 6 0 0 0,0 8 0 0 0,-3 8 0 0 0,-4 7 0 0 0,-4 4 0 0 0,-4 3 0 0 0,-2 1 0 0 0,-1 1 0 0 0,-1-3 0 0 0,0-2 0 0 0,0 1 0 0 0,0-1 0 0 0,0 2 0 0 0,0 0 0 0 0,-2 4 0 0 0,-2 4 0 0 0,1 5 0 0 0,-3 3 0 0 0,-6 15 0 0 0,-8 19 0 0 0,-9 26 0 0 0,0 16 0 0 0,3 7 0 0 0,10-7 0 0 0,10-16 0 0 0,10-20 0 0 0,7-26 0 0 0,5-24 0 0 0,3-22 0 0 0,2-21 0 0 0,4-25 0 0 0,8-32 0 0 0,0-20 0 0 0,4-12 0 0 0,-3 4 0 0 0,-3 10 0 0 0,0 11 0 0 0,-3 13 0 0 0,-3 13 0 0 0,-1 13 0 0 0,-3 11 0 0 0,-1 9 0 0 0,-1 4 0 0 0,3 7 0 0 0,6 8 0 0 0,9 9 0 0 0,8 7 0 0 0,5 4 0 0 0,0 4 0 0 0,2 4 0 0 0,-2 6 0 0 0,-3 3 0 0 0,-3 3 0 0 0,-3 2 0 0 0,-2 2 0 0 0,-1-4 0 0 0,-1-3 0 0 0,0-5 0 0 0,-4-3 0 0 0,-3-3 0 0 0,-4-1 0 0 0,-4-1 0 0 0,-1 0 0 0 0,-2-1 0 0 0,-1 1 0 0 0,1 0 0 0 0,-1 0 0 0 0,0 0 0 0 0,1 1 0 0 0,-1-1 0 0 0,1 0 0 0 0,0 4 0 0 0,0 0 0 0 0,0 4 0 0 0,0 3 0 0 0,-3 0 0 0 0,-1 1 0 0 0,0-1 0 0 0,1-3 0 0 0,1-2 0 0 0,0-3 0 0 0,1-1 0 0 0,1-7 0 0 0,0-10 0 0 0,0-7 0 0 0,0-10 0 0 0,1-9 0 0 0,-1-7 0 0 0,0-4 0 0 0,0-6 0 0 0,0-6 0 0 0,0-4 0 0 0,0-22 0 0 0,0-35 0 0 0,0-54 0 0 0,0-51 0 0 0,0-42 0 0 0,0-17 0 0 0,0 21 0 0 0,0 42 0 0 0,4 40 0 0 0,2 31 0 0 0,0 22 0 0 0,-2 14 0 0 0,-1 16 0 0 0,-1 18 0 0 0,-1 13 0 0 0,0 13 0 0 0,-1 11 0 0 0,0 6 0 0 0,-4 11 0 0 0,-3 14 0 0 0,-5 13 0 0 0,1 11 0 0 0,-2 6 0 0 0,2 6 0 0 0,3 1 0 0 0,-1 5 0 0 0,-4 13 0 0 0,-4 24 0 0 0,-7 50 0 0 0,-8 75 0 0 0,-7 55 0 0 0,-3 23 0 0 0,0 1 0 0 0,-2 7 0 0 0,8 23 0 0 0,1 10 0 0 0,8-11 0 0 0,7-32 0 0 0,8-54 0 0 0,6-60 0 0 0,4-51 0 0 0,2-43 0 0 0,1-30 0 0 0,3-26 0 0 0,5-22 0 0 0,4-20 0 0 0,5-34 0 0 0,5-34 0 0 0,10-29 0 0 0,13-36 0 0 0,12-30 0 0 0,12-40 0 0 0,3-49 0 0 0,-2-47 0 0 0,-7-6 0 0 0,-9 24 0 0 0,-14 56 0 0 0,-14 64 0 0 0,-11 56 0 0 0,-8 49 0 0 0,-7 34 0 0 0,-2 22 0 0 0,-4 18 0 0 0,-6 14 0 0 0,-2 9 0 0 0,-3 7 0 0 0,1 7 0 0 0,0 4 0 0 0,3 6 0 0 0,0 7 0 0 0,-2 4 0 0 0,2 1 0 0 0,0 1 0 0 0,-2 2 0 0 0,-1-3 0 0 0,-2-2 0 0 0,-1-2 0 0 0,-1 3 0 0 0,0 2 0 0 0,-1 3 0 0 0,0 1 0 0 0,3 1 0 0 0,2-3 0 0 0,0-4 0 0 0,3-6 0 0 0,-1-3 0 0 0,3-6 0 0 0,3-6 0 0 0,3-5 0 0 0,1-3 0 0 0,2-3 0 0 0,1-1 0 0 0,1-1 0 0 0,-1 0 0 0 0,1 0 0 0 0,-1 1 0 0 0,0 0 0 0 0,1 0 0 0 0,-1 0 0 0 0,0 1 0 0 0,0-1 0 0 0,0-6 0 0 0,0-8 0 0 0,3-8 0 0 0,1-6 0 0 0,3-5 0 0 0,0-3 0 0 0,3-5 0 0 0,-1-4 0 0 0,1-4 0 0 0,-1-3 0 0 0,-2 1 0 0 0,-2 0 0 0 0,-3-1 0 0 0,0 2 0 0 0,-2 4 0 0 0,0 4 0 0 0,0 2 0 0 0,-1 2 0 0 0,-1 4 0 0 0,-2 5 0 0 0,-3 5 0 0 0,-4 2 0 0 0,-3 3 0 0 0,-2 2 0 0 0,-2-1 0 0 0,-1 1 0 0 0,0 0 0 0 0,0 3 0 0 0,0 4 0 0 0,0 3 0 0 0,-3 4 0 0 0,-4 2 0 0 0,-3 1 0 0 0,-4 1 0 0 0,-2 0 0 0 0,-2 0 0 0 0,0 0 0 0 0,-1 0 0 0 0,1-1 0 0 0,0 1 0 0 0,-1 3 0 0 0,1 0 0 0 0,0 1 0 0 0,0-2 0 0 0,4 0 0 0 0,3-1 0 0 0,5-1 0 0 0,2-1 0 0 0,3 1 0 0 0,2-4 0 0 0,0-1 0 0 0,3 0 0 0 0,5 1 0 0 0,4 1 0 0 0,2 1 0 0 0,3 1 0 0 0,4-3 0 0 0,5-4 0 0 0,4-1 0 0 0,3-2 0 0 0,2-2 0 0 0,2-2 0 0 0,0-2 0 0 0,0-2 0 0 0,1 0 0 0 0,-1 0 0 0 0,0 0 0 0 0,-1-1 0 0 0,1 1 0 0 0,-1-4 0 0 0,1-3 0 0 0,-1-4 0 0 0,0-4 0 0 0,1-5 0 0 0,-1-5 0 0 0,4-5 0 0 0,3-4 0 0 0,5-2 0 0 0,3-1 0 0 0,-1-1 0 0 0,-3 0 0 0 0,-3 4 0 0 0,-3 4 0 0 0,-2 3 0 0 0,-2 5 0 0 0,0 2 0 0 0,-5 7 0 0 0,-3 10 0 0 0,-4 8 0 0 0,-4 6 0 0 0,-2 5 0 0 0,-1 6 0 0 0,0 5 0 0 0,-1 4 0 0 0,-3 0 0 0 0,-4 2 0 0 0,-4 0 0 0 0,1-1 0 0 0,-2-1 0 0 0,-1-2 0 0 0,-2-2 0 0 0,-1-4 0 0 0,3-2 0 0 0,-1-1 0 0 0,1-2 0 0 0,-2 0 0 0 0,0 0 0 0 0,-1 0 0 0 0,-1 0 0 0 0,3 0 0 0 0,1 0 0 0 0,-1 0 0 0 0,0 1 0 0 0,1-1 0 0 0,1 0 0 0 0,3 1 0 0 0,-1-1 0 0 0,2 1 0 0 0,-1-7 0 0 0,-1-8 0 0 0,0-8 0 0 0,3-10 0 0 0,2-12 0 0 0,3-11 0 0 0,1-17 0 0 0,7-27 0 0 0,2-16 0 0 0,1-8 0 0 0,1 2 0 0 0,0 10 0 0 0,-2 11 0 0 0,-1 13 0 0 0,-3 15 0 0 0,-2 14 0 0 0,0 10 0 0 0,2 8 0 0 0,1 3 0 0 0,3 3 0 0 0,0 1 0 0 0,-1-1 0 0 0,-2 0 0 0 0,-1-1 0 0 0,-2 0 0 0 0,0-1 0 0 0,-1 0 0 0 0,0-1 0 0 0,-3 10 0 0 0,-5 17 0 0 0,-5 24 0 0 0,-7 35 0 0 0,2 32 0 0 0,2 26 0 0 0,5 19 0 0 0,4 1 0 0 0,3-13 0 0 0,2-21 0 0 0,2-19 0 0 0,1-19 0 0 0,0-12 0 0 0,-4-11 0 0 0,0-7 0 0 0,-4-9 0 0 0,0-5 0 0 0,1-6 0 0 0,-2-4 0 0 0,1-1 0 0 0,-2-7 0 0 0,-2-9 0 0 0,1-7 0 0 0,1-10 0 0 0,3-8 0 0 0,2-6 0 0 0,3-9 0 0 0,0-6 0 0 0,1-14 0 0 0,6-24 0 0 0,7-25 0 0 0,2-4 0 0 0,-3 7 0 0 0,-2 12 0 0 0,-3 15 0 0 0,-4 17 0 0 0,-1 17 0 0 0,-1 11 0 0 0,-1 9 0 0 0,-1 5 0 0 0,0 2 0 0 0,1 1 0 0 0,-1 0 0 0 0,1-1 0 0 0,0 0 0 0 0,0-2 0 0 0,3 4 0 0 0,4 6 0 0 0,5 11 0 0 0,4 32 0 0 0,6 37 0 0 0,5 34 0 0 0,-3 26 0 0 0,-5 8 0 0 0,-6-11 0 0 0,-5-21 0 0 0,-4-22 0 0 0,-3-23 0 0 0,-1-19 0 0 0,-1-13 0 0 0,0-10 0 0 0,0-14 0 0 0,0-18 0 0 0,0-17 0 0 0,6-32 0 0 0,8-32 0 0 0,6-18 0 0 0,4-8 0 0 0,-2 6 0 0 0,-2 16 0 0 0,-3 18 0 0 0,-5 19 0 0 0,-1 17 0 0 0,-3 12 0 0 0,-1 8 0 0 0,-3 4 0 0 0,-1 3 0 0 0,-2 1 0 0 0,0-1 0 0 0,-4 2 0 0 0,-3 7 0 0 0,-6 22 0 0 0,-6 35 0 0 0,-7 49 0 0 0,-4 47 0 0 0,-5 37 0 0 0,0 5 0 0 0,6-20 0 0 0,4-28 0 0 0,6-32 0 0 0,7-29 0 0 0,2-21 0 0 0,2-17 0 0 0,4-14 0 0 0,1-7 0 0 0,2-11 0 0 0,1-11 0 0 0,0-10 0 0 0,1-14 0 0 0,5-29 0 0 0,7-34 0 0 0,15-40 0 0 0,7-28 0 0 0,11-14 0 0 0,-1 10 0 0 0,-3 23 0 0 0,-7 29 0 0 0,-6 26 0 0 0,-4 21 0 0 0,-7 17 0 0 0,-6 14 0 0 0,-3 8 0 0 0,-2 5 0 0 0,1 6 0 0 0,2 4 0 0 0,-1 6 0 0 0,-2 7 0 0 0,-2 9 0 0 0,-2 8 0 0 0,-4 10 0 0 0,-7 9 0 0 0,-4 9 0 0 0,-4 1 0 0 0,-2-2 0 0 0,-1-6 0 0 0,0-10 0 0 0,-1-12 0 0 0,4-9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2-21T04:11:15.497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13437 7896 16383 0 0,'0'-9'0'0'0,"0"-10"0"0"0,0-5 0 0 0,0-1 0 0 0,0 1 0 0 0,0 1 0 0 0,0 2 0 0 0,0 4 0 0 0,-2 3 0 0 0,-1 3 0 0 0,-4 2 0 0 0,-4 4 0 0 0,-3 2 0 0 0,-1 0 0 0 0,1-1 0 0 0,-1-3 0 0 0,0-6 0 0 0,-2-8 0 0 0,0-10 0 0 0,-1-5 0 0 0,-1-4 0 0 0,1-1 0 0 0,2 3 0 0 0,2 5 0 0 0,2 6 0 0 0,4 3 0 0 0,3 3 0 0 0,3 2 0 0 0,1 1 0 0 0,1 1 0 0 0,0 0 0 0 0,-2-4 0 0 0,-5-4 0 0 0,-1-4 0 0 0,2-1 0 0 0,0 2 0 0 0,3 3 0 0 0,1 2 0 0 0,1 2 0 0 0,0 3 0 0 0,1 3 0 0 0,1 3 0 0 0,-1 1 0 0 0,0 6 0 0 0,1 7 0 0 0,-1 10 0 0 0,0 8 0 0 0,0 5 0 0 0,0 3 0 0 0,0 5 0 0 0,0-2 0 0 0,0 1 0 0 0,0-2 0 0 0,0-3 0 0 0,0-3 0 0 0,0-2 0 0 0,0-2 0 0 0,0-1 0 0 0,0 2 0 0 0,0 1 0 0 0,0 3 0 0 0,0 3 0 0 0,0 4 0 0 0,0 2 0 0 0,0 1 0 0 0,0 2 0 0 0,0 0 0 0 0,0-2 0 0 0,0-5 0 0 0,0-4 0 0 0,0-3 0 0 0,0-3 0 0 0,0-1 0 0 0,0-3 0 0 0,0-2 0 0 0,-3-7 0 0 0,-1-7 0 0 0,-4-11 0 0 0,1-9 0 0 0,1-18 0 0 0,1-13 0 0 0,2-7 0 0 0,1-4 0 0 0,2 4 0 0 0,0 4 0 0 0,0 5 0 0 0,0 5 0 0 0,0 4 0 0 0,1 2 0 0 0,-1 5 0 0 0,0 4 0 0 0,0 5 0 0 0,0 3 0 0 0,0 1 0 0 0,0 2 0 0 0,0 1 0 0 0,0-1 0 0 0,0 1 0 0 0,0-1 0 0 0,0 0 0 0 0,0 0 0 0 0,0 0 0 0 0,-3 2 0 0 0,-4 5 0 0 0,-5 7 0 0 0,1 11 0 0 0,-2 9 0 0 0,2 10 0 0 0,0 5 0 0 0,1 8 0 0 0,-1 8 0 0 0,2 4 0 0 0,-1 5 0 0 0,1-1 0 0 0,-2-5 0 0 0,3-3 0 0 0,-2-4 0 0 0,1-3 0 0 0,2-5 0 0 0,3-6 0 0 0,1-4 0 0 0,-1-3 0 0 0,-1-3 0 0 0,-2-1 0 0 0,0 0 0 0 0,2-1 0 0 0,0 0 0 0 0,3-5 0 0 0,0-9 0 0 0,1-10 0 0 0,1-11 0 0 0,1-9 0 0 0,-1-5 0 0 0,0-4 0 0 0,0-2 0 0 0,1-1 0 0 0,-1 0 0 0 0,3 1 0 0 0,1-1 0 0 0,0 2 0 0 0,-1 0 0 0 0,0 3 0 0 0,-2 4 0 0 0,0 5 0 0 0,-1 2 0 0 0,0 3 0 0 0,0 2 0 0 0,3 0 0 0 0,1 1 0 0 0,0-1 0 0 0,-1 0 0 0 0,-1 0 0 0 0,-1 0 0 0 0,3 0 0 0 0,1 0 0 0 0,2-1 0 0 0,0 1 0 0 0,1 1 0 0 0,0 2 0 0 0,2 7 0 0 0,-1 8 0 0 0,-2 7 0 0 0,-1 8 0 0 0,-3 9 0 0 0,-2 9 0 0 0,3 10 0 0 0,1 6 0 0 0,3 13 0 0 0,5 14 0 0 0,0 11 0 0 0,-1 0 0 0 0,-4-5 0 0 0,1-10 0 0 0,-2-12 0 0 0,-2-8 0 0 0,-1-12 0 0 0,-3-8 0 0 0,0-7 0 0 0,-1-4 0 0 0,0-3 0 0 0,0-2 0 0 0,0-4 0 0 0,-1-7 0 0 0,1-9 0 0 0,3-15 0 0 0,1-31 0 0 0,1-45 0 0 0,-2-34 0 0 0,-1-12 0 0 0,0 1 0 0 0,-1 15 0 0 0,-1 18 0 0 0,0 23 0 0 0,3 14 0 0 0,5 14 0 0 0,0 9 0 0 0,-1 7 0 0 0,-2 4 0 0 0,-1 5 0 0 0,-2 5 0 0 0,-1 3 0 0 0,0 3 0 0 0,-1 1 0 0 0,-1 1 0 0 0,1 7 0 0 0,3 11 0 0 0,1 13 0 0 0,-1 9 0 0 0,1 8 0 0 0,-2 4 0 0 0,-1 7 0 0 0,0 6 0 0 0,4 13 0 0 0,0 12 0 0 0,1 22 0 0 0,-2 20 0 0 0,-1 10 0 0 0,-1-1 0 0 0,-1-10 0 0 0,-1-16 0 0 0,-3-17 0 0 0,-1-16 0 0 0,0-17 0 0 0,0-9 0 0 0,2-8 0 0 0,0-6 0 0 0,1-4 0 0 0,1-3 0 0 0,-3-6 0 0 0,-1-12 0 0 0,0-24 0 0 0,-5-46 0 0 0,-9-50 0 0 0,0-43 0 0 0,3-33 0 0 0,3 0 0 0 0,5 25 0 0 0,2 35 0 0 0,3 34 0 0 0,2 32 0 0 0,0 25 0 0 0,1 17 0 0 0,0 10 0 0 0,-1 5 0 0 0,1 3 0 0 0,-2 2 0 0 0,-3 3 0 0 0,-3 3 0 0 0,-4 1 0 0 0,-3 2 0 0 0,-2 3 0 0 0,-2 8 0 0 0,-1 8 0 0 0,0 11 0 0 0,-2 18 0 0 0,-1 19 0 0 0,-2 15 0 0 0,-1 11 0 0 0,4 8 0 0 0,6 13 0 0 0,5-4 0 0 0,4-9 0 0 0,3-17 0 0 0,3-16 0 0 0,0-16 0 0 0,1-15 0 0 0,0-9 0 0 0,0-7 0 0 0,0-4 0 0 0,-1-2 0 0 0,1 0 0 0 0,-1-4 0 0 0,0-6 0 0 0,0-6 0 0 0,0-7 0 0 0,0-8 0 0 0,0-10 0 0 0,-1-20 0 0 0,1-17 0 0 0,0-16 0 0 0,0-12 0 0 0,0-7 0 0 0,0 3 0 0 0,0 11 0 0 0,0 14 0 0 0,0 13 0 0 0,0 13 0 0 0,0 10 0 0 0,0 8 0 0 0,0 6 0 0 0,0 2 0 0 0,0 9 0 0 0,0 7 0 0 0,0 9 0 0 0,0 8 0 0 0,0 9 0 0 0,-3 5 0 0 0,-1 6 0 0 0,0 1 0 0 0,-2 2 0 0 0,-1-2 0 0 0,2-2 0 0 0,1 0 0 0 0,2 1 0 0 0,0-3 0 0 0,-2-1 0 0 0,0-2 0 0 0,0-3 0 0 0,1-2 0 0 0,1-3 0 0 0,-2-2 0 0 0,-1-1 0 0 0,-2 0 0 0 0,0 0 0 0 0,1 0 0 0 0,-2 0 0 0 0,1 0 0 0 0,2 0 0 0 0,1 0 0 0 0,1 1 0 0 0,2-1 0 0 0,1-1 0 0 0,0-2 0 0 0,0-2 0 0 0,0-2 0 0 0,1-1 0 0 0,-1-1 0 0 0,0 2 0 0 0,0 1 0 0 0,0 3 0 0 0,0 1 0 0 0,0 1 0 0 0,0 1 0 0 0,0 1 0 0 0,0-1 0 0 0,0 1 0 0 0,0 0 0 0 0,0-1 0 0 0,0 1 0 0 0,0 0 0 0 0,-3-4 0 0 0,-1-1 0 0 0,-3-3 0 0 0,-2-3 0 0 0,-1-3 0 0 0,-2-2 0 0 0,-2-6 0 0 0,2-4 0 0 0,2-5 0 0 0,3-3 0 0 0,0-2 0 0 0,1-2 0 0 0,1 0 0 0 0,2 0 0 0 0,1-1 0 0 0,2 1 0 0 0,-1 2 0 0 0,1 2 0 0 0,1 0 0 0 0,-1 1 0 0 0,0-2 0 0 0,1-1 0 0 0,-1 0 0 0 0,0 1 0 0 0,0 1 0 0 0,0 1 0 0 0,0-1 0 0 0,0-1 0 0 0,0 1 0 0 0,0 1 0 0 0,0 0 0 0 0,3 3 0 0 0,4 2 0 0 0,4 4 0 0 0,1 5 0 0 0,0 3 0 0 0,-1 4 0 0 0,1 0 0 0 0,-2 3 0 0 0,0 0 0 0 0,2 0 0 0 0,2 3 0 0 0,2 1 0 0 0,1 6 0 0 0,4 4 0 0 0,2 9 0 0 0,4 11 0 0 0,10 25 0 0 0,3 20 0 0 0,5 23 0 0 0,8 22 0 0 0,-2 4 0 0 0,-5-10 0 0 0,-8-17 0 0 0,-7-17 0 0 0,-5-14 0 0 0,-3-11 0 0 0,-3-7 0 0 0,-1-4 0 0 0,-1-5 0 0 0,0-6 0 0 0,-4-5 0 0 0,0-2 0 0 0,-3-6 0 0 0,-3-5 0 0 0,-4-10 0 0 0,-1-8 0 0 0,-2-11 0 0 0,-1-7 0 0 0,-1-9 0 0 0,1-9 0 0 0,-1-5 0 0 0,1-5 0 0 0,-1-5 0 0 0,1-7 0 0 0,0-4 0 0 0,0-3 0 0 0,0-2 0 0 0,0-1 0 0 0,0-8 0 0 0,0-3 0 0 0,0 1 0 0 0,3 2 0 0 0,5 1 0 0 0,6-6 0 0 0,3-1 0 0 0,3-6 0 0 0,2-1 0 0 0,2-4 0 0 0,6-7 0 0 0,9-17 0 0 0,5-32 0 0 0,0-18 0 0 0,-2-11 0 0 0,-3 6 0 0 0,-9 20 0 0 0,-6 24 0 0 0,-7 26 0 0 0,-6 25 0 0 0,-6 18 0 0 0,-3 10 0 0 0,1 6 0 0 0,4-2 0 0 0,3-5 0 0 0,5-7 0 0 0,1-1 0 0 0,-1 1 0 0 0,-3 5 0 0 0,-4 7 0 0 0,-3 5 0 0 0,-3 5 0 0 0,0 7 0 0 0,2 6 0 0 0,3 4 0 0 0,3 8 0 0 0,6 9 0 0 0,17 24 0 0 0,21 38 0 0 0,23 49 0 0 0,38 83 0 0 0,29 97 0 0 0,20 87 0 0 0,2 69 0 0 0,-9 26 0 0 0,-16-14 0 0 0,-24-33 0 0 0,-24-37 0 0 0,-22-49 0 0 0,-18-56 0 0 0,-17-68 0 0 0,-15-67 0 0 0,-11-57 0 0 0,-8-43 0 0 0,-3-28 0 0 0,-5-23 0 0 0,-12-31 0 0 0,-15-52 0 0 0,-24-58 0 0 0,-18-59 0 0 0,-16-86 0 0 0,-15-105 0 0 0,-8-77 0 0 0,5-30 0 0 0,15 17 0 0 0,15 34 0 0 0,21 65 0 0 0,21 70 0 0 0,16 69 0 0 0,12 57 0 0 0,7 49 0 0 0,5 41 0 0 0,1 28 0 0 0,0 22 0 0 0,-1 14 0 0 0,0 8 0 0 0,-2 3 0 0 0,0 2 0 0 0,0-2 0 0 0,-1 0 0 0 0,0-3 0 0 0,-1 6 0 0 0,5 14 0 0 0,5 25 0 0 0,14 47 0 0 0,26 55 0 0 0,29 62 0 0 0,16 52 0 0 0,0 38 0 0 0,-7 40 0 0 0,-13-9 0 0 0,-15-39 0 0 0,-18-58 0 0 0,-15-61 0 0 0,-12-55 0 0 0,-12-51 0 0 0,-16-52 0 0 0,-19-68 0 0 0,-16-51 0 0 0,-12-45 0 0 0,-4-34 0 0 0,3-35 0 0 0,-7-50 0 0 0,2-29 0 0 0,11 1 0 0 0,16 35 0 0 0,14 56 0 0 0,12 62 0 0 0,9 55 0 0 0,4 43 0 0 0,3 28 0 0 0,1 24 0 0 0,0 16 0 0 0,-1 24 0 0 0,0 46 0 0 0,7 67 0 0 0,42 147 0 0 0,34 132 0 0 0,28 128 0 0 0,4 79 0 0 0,-1-14 0 0 0,-7-70 0 0 0,-17-102 0 0 0,-20-108 0 0 0,-21-104 0 0 0,-21-86 0 0 0,-14-64 0 0 0,-10-42 0 0 0,-10-32 0 0 0,-6-20 0 0 0,-3-10 0 0 0,-1-5 0 0 0,-5-4 0 0 0,-9-16 0 0 0,-9-19 0 0 0,-21-41 0 0 0,-20-44 0 0 0,-11-37 0 0 0,3-27 0 0 0,11-3 0 0 0,13 17 0 0 0,14 26 0 0 0,9 25 0 0 0,8 20 0 0 0,2-6 0 0 0,-2-48 0 0 0,4-63 0 0 0,7-74 0 0 0,6-52 0 0 0,-1-16 0 0 0,1 22 0 0 0,4 63 0 0 0,2 77 0 0 0,4 74 0 0 0,2 60 0 0 0,1 50 0 0 0,2 35 0 0 0,-1 22 0 0 0,1 15 0 0 0,-1 9 0 0 0,1 5 0 0 0,-1 1 0 0 0,0 0 0 0 0,6 19 0 0 0,18 69 0 0 0,26 102 0 0 0,14 100 0 0 0,5 62 0 0 0,0 51 0 0 0,-2 36 0 0 0,-3 5 0 0 0,-13-41 0 0 0,-15-70 0 0 0,-14-90 0 0 0,-10-86 0 0 0,-8-75 0 0 0,-4-55 0 0 0,-5-42 0 0 0,-5-33 0 0 0,-4-22 0 0 0,-3-12 0 0 0,-3-17 0 0 0,-9-28 0 0 0,-19-31 0 0 0,-10-15 0 0 0,-6-5 0 0 0,-10-10 0 0 0,-5-10 0 0 0,-1-18 0 0 0,6-19 0 0 0,11 5 0 0 0,12 17 0 0 0,11 30 0 0 0,13 34 0 0 0,11 31 0 0 0,8 26 0 0 0,5 17 0 0 0,4 11 0 0 0,1 7 0 0 0,0 2 0 0 0,0 0 0 0 0,0-1 0 0 0,-1-2 0 0 0,2 2 0 0 0,1 4 0 0 0,3 2 0 0 0,4 3 0 0 0,3 3 0 0 0,2 3 0 0 0,2 6 0 0 0,0 3 0 0 0,1 5 0 0 0,3 4 0 0 0,2 6 0 0 0,-1 1 0 0 0,-2 0 0 0 0,-3-3 0 0 0,-5-7 0 0 0,-5-11 0 0 0,-4-8 0 0 0,-2-8 0 0 0,-2-6 0 0 0,-1-2 0 0 0,0-1 0 0 0,0-2 0 0 0,0 1 0 0 0,1 0 0 0 0,-1 0 0 0 0,-2 1 0 0 0,-4 1 0 0 0,-5-4 0 0 0,-2-4 0 0 0,-3-7 0 0 0,2-16 0 0 0,3-16 0 0 0,4-14 0 0 0,3-12 0 0 0,2 1 0 0 0,3 6 0 0 0,0 11 0 0 0,0 15 0 0 0,1 14 0 0 0,0 12 0 0 0,-1 7 0 0 0,1 6 0 0 0,-1 2 0 0 0,0-13 0 0 0,0-69 0 0 0,8-72 0 0 0,2-32 0 0 0,-1 8 0 0 0,-1 28 0 0 0,-2 32 0 0 0,-3 33 0 0 0,-1 28 0 0 0,-1 23 0 0 0,-1 17 0 0 0,-1 11 0 0 0,1 7 0 0 0,-4 6 0 0 0,-3 7 0 0 0,-2 8 0 0 0,2 9 0 0 0,1 9 0 0 0,3 6 0 0 0,0 5 0 0 0,2 6 0 0 0,1 2 0 0 0,0 1 0 0 0,1-1 0 0 0,-1-1 0 0 0,0-2 0 0 0,1-1 0 0 0,-4 0 0 0 0,-1-4 0 0 0,0-5 0 0 0,0-4 0 0 0,2-3 0 0 0,1-2 0 0 0,0-1 0 0 0,1-2 0 0 0,0 1 0 0 0,0 0 0 0 0,0-1 0 0 0,0 1 0 0 0,0 0 0 0 0,0 0 0 0 0,-3 1 0 0 0,-1-1 0 0 0,0 1 0 0 0,1-1 0 0 0,1 0 0 0 0,0 4 0 0 0,2 1 0 0 0,-1 2 0 0 0,1 4 0 0 0,0 3 0 0 0,1 2 0 0 0,-4 2 0 0 0,-1-2 0 0 0,0-4 0 0 0,1-1 0 0 0,0-2 0 0 0,2 1 0 0 0,0-2 0 0 0,1-2 0 0 0,0-1 0 0 0,0-3 0 0 0,0 0 0 0 0,3-2 0 0 0,2 1 0 0 0,-1-1 0 0 0,-1 0 0 0 0,3-3 0 0 0,2-1 0 0 0,4-3 0 0 0,3-4 0 0 0,2-2 0 0 0,1-2 0 0 0,0-2 0 0 0,-2-4 0 0 0,-1-5 0 0 0,-3-4 0 0 0,-4-3 0 0 0,1-2 0 0 0,-3-2 0 0 0,3 0 0 0 0,-2 0 0 0 0,-1 0 0 0 0,1-1 0 0 0,2-2 0 0 0,4 0 0 0 0,-1-4 0 0 0,0-3 0 0 0,-1-3 0 0 0,0-2 0 0 0,2-2 0 0 0,-2 2 0 0 0,-3 1 0 0 0,1 3 0 0 0,-1 3 0 0 0,-2 3 0 0 0,0 3 0 0 0,1 2 0 0 0,-2 0 0 0 0,-2 1 0 0 0,-1 0 0 0 0,-1 5 0 0 0,-1 6 0 0 0,0 8 0 0 0,0 6 0 0 0,0 6 0 0 0,3 3 0 0 0,4 5 0 0 0,1 6 0 0 0,2 4 0 0 0,-1 3 0 0 0,2 2 0 0 0,2 2 0 0 0,-2-1 0 0 0,1-2 0 0 0,-1-5 0 0 0,-4-3 0 0 0,-2-5 0 0 0,-2-1 0 0 0,-1-2 0 0 0,-2-2 0 0 0,3 1 0 0 0,0 0 0 0 0,1-1 0 0 0,2-2 0 0 0,3-1 0 0 0,3 0 0 0 0,0 1 0 0 0,1-2 0 0 0,1-3 0 0 0,2-4 0 0 0,1-2 0 0 0,0-5 0 0 0,-2-6 0 0 0,-4-5 0 0 0,0-6 0 0 0,-3-7 0 0 0,1-5 0 0 0,-1-3 0 0 0,-2-7 0 0 0,-2-3 0 0 0,-2 1 0 0 0,-1 0 0 0 0,0 1 0 0 0,-2 5 0 0 0,1 5 0 0 0,0 5 0 0 0,-1 4 0 0 0,1 2 0 0 0,0 1 0 0 0,0 2 0 0 0,0-1 0 0 0,0 1 0 0 0,0-1 0 0 0,0 7 0 0 0,0 7 0 0 0,0 12 0 0 0,0 9 0 0 0,0 10 0 0 0,0 5 0 0 0,0 8 0 0 0,0 6 0 0 0,0 1 0 0 0,0 0 0 0 0,0-3 0 0 0,0-2 0 0 0,-3-2 0 0 0,-2-4 0 0 0,-2-6 0 0 0,0-5 0 0 0,1-3 0 0 0,1-2 0 0 0,-1-2 0 0 0,0-1 0 0 0,1 1 0 0 0,2-1 0 0 0,-2 1 0 0 0,0 0 0 0 0,-3 0 0 0 0,1 0 0 0 0,1 0 0 0 0,1 1 0 0 0,2-1 0 0 0,2 1 0 0 0,0-1 0 0 0,1-4 0 0 0,1-7 0 0 0,-1-7 0 0 0,-3-7 0 0 0,-1-5 0 0 0,-3-7 0 0 0,-3-7 0 0 0,-4-9 0 0 0,1-5 0 0 0,2-5 0 0 0,4-5 0 0 0,2 0 0 0 0,2 2 0 0 0,2 3 0 0 0,1 3 0 0 0,1 6 0 0 0,-1 2 0 0 0,1 4 0 0 0,-1 4 0 0 0,1 3 0 0 0,-1 3 0 0 0,0 1 0 0 0,0 1 0 0 0,0 1 0 0 0,0-1 0 0 0,0 0 0 0 0,0 0 0 0 0,3 7 0 0 0,1 10 0 0 0,5 24 0 0 0,4 25 0 0 0,1 22 0 0 0,-3 9 0 0 0,-2-4 0 0 0,-4-7 0 0 0,-2-10 0 0 0,-1-8 0 0 0,-2-9 0 0 0,0-9 0 0 0,-1-4 0 0 0,1-3 0 0 0,-1-2 0 0 0,1-3 0 0 0,-1-1 0 0 0,1-1 0 0 0,0-7 0 0 0,0-8 0 0 0,0-7 0 0 0,0-14 0 0 0,0-13 0 0 0,0-10 0 0 0,0-16 0 0 0,0-8 0 0 0,0-2 0 0 0,0 0 0 0 0,0 5 0 0 0,0 8 0 0 0,0 5 0 0 0,0 10 0 0 0,0 7 0 0 0,0 6 0 0 0,0 4 0 0 0,0 3 0 0 0,0 2 0 0 0,3 0 0 0 0,5 4 0 0 0,3 6 0 0 0,3 11 0 0 0,3 11 0 0 0,-2 13 0 0 0,-3 11 0 0 0,-4 5 0 0 0,-4 4 0 0 0,-1 1 0 0 0,-2-2 0 0 0,-2-3 0 0 0,1-5 0 0 0,-1-7 0 0 0,0-6 0 0 0,1-3 0 0 0,-1-3 0 0 0,1-2 0 0 0,0-1 0 0 0,0 1 0 0 0,0-1 0 0 0,3 0 0 0 0,5 1 0 0 0,3 0 0 0 0,3 0 0 0 0,3 1 0 0 0,4 2 0 0 0,2 5 0 0 0,1 0 0 0 0,-2 0 0 0 0,-1-2 0 0 0,-4-2 0 0 0,-4-1 0 0 0,-6-4 0 0 0,-3-1 0 0 0,-2-7 0 0 0,-2-5 0 0 0,-1-8 0 0 0,0-5 0 0 0,0-4 0 0 0,4-4 0 0 0,0-2 0 0 0,1 0 0 0 0,-1-1 0 0 0,2 1 0 0 0,1-4 0 0 0,-1-3 0 0 0,-2-4 0 0 0,-1-3 0 0 0,0 1 0 0 0,-2-1 0 0 0,0 0 0 0 0,0 2 0 0 0,0 0 0 0 0,0-1 0 0 0,0 2 0 0 0,0-1 0 0 0,-1 3 0 0 0,1 2 0 0 0,0 3 0 0 0,0 2 0 0 0,0 1 0 0 0,0 2 0 0 0,0 0 0 0 0,0 0 0 0 0,0 0 0 0 0,0 0 0 0 0,0 0 0 0 0,0 6 0 0 0,-3 8 0 0 0,-1 11 0 0 0,-4 22 0 0 0,-5 16 0 0 0,1 10 0 0 0,-2 6 0 0 0,-1-1 0 0 0,2-5 0 0 0,3-5 0 0 0,0-8 0 0 0,2-8 0 0 0,-1-7 0 0 0,-2-5 0 0 0,1-2 0 0 0,-2-3 0 0 0,3 0 0 0 0,1 0 0 0 0,3 0 0 0 0,3 0 0 0 0,0-1 0 0 0,2-1 0 0 0,0-7 0 0 0,0-8 0 0 0,1-7 0 0 0,-1-8 0 0 0,1-6 0 0 0,-1-4 0 0 0,0-5 0 0 0,0-3 0 0 0,0-3 0 0 0,0-1 0 0 0,0-1 0 0 0,0 3 0 0 0,0 2 0 0 0,0 3 0 0 0,0 3 0 0 0,0 3 0 0 0,0 3 0 0 0,0 2 0 0 0,0 0 0 0 0,0 2 0 0 0,3 2 0 0 0,1 1 0 0 0,0 7 0 0 0,0 10 0 0 0,-2 11 0 0 0,-1 9 0 0 0,0 7 0 0 0,3 9 0 0 0,0 3 0 0 0,0 1 0 0 0,-1 0 0 0 0,-1-5 0 0 0,0-5 0 0 0,-2-6 0 0 0,1-4 0 0 0,-1-2 0 0 0,1-6 0 0 0,2-5 0 0 0,4-3 0 0 0,4-5 0 0 0,1-1 0 0 0,1-1 0 0 0,-2-4 0 0 0,-4-4 0 0 0,2-5 0 0 0,-2-2 0 0 0,-2-2 0 0 0,1-1 0 0 0,4-4 0 0 0,-1-5 0 0 0,-2-3 0 0 0,-2-4 0 0 0,-1 2 0 0 0,-3-1 0 0 0,0 3 0 0 0,-1-1 0 0 0,0 3 0 0 0,0 3 0 0 0,-1 2 0 0 0,1 2 0 0 0,0 1 0 0 0,0 2 0 0 0,-1 0 0 0 0,1 0 0 0 0,4 3 0 0 0,3 8 0 0 0,4 10 0 0 0,0 12 0 0 0,2 13 0 0 0,-2 11 0 0 0,-2 6 0 0 0,-3 5 0 0 0,-3 0 0 0 0,-1-2 0 0 0,-1-7 0 0 0,-2-6 0 0 0,1-6 0 0 0,-4-6 0 0 0,0-2 0 0 0,-1-3 0 0 0,2-1 0 0 0,0 0 0 0 0,2-1 0 0 0,0-2 0 0 0,1-6 0 0 0,0-4 0 0 0,0-7 0 0 0,0-6 0 0 0,0-7 0 0 0,4-8 0 0 0,3-6 0 0 0,1-7 0 0 0,-1-4 0 0 0,-1-1 0 0 0,-2 3 0 0 0,-2 6 0 0 0,-1 5 0 0 0,-1 4 0 0 0,0 3 0 0 0,0 2 0 0 0,-1 1 0 0 0,1 0 0 0 0,3 4 0 0 0,1 7 0 0 0,0 8 0 0 0,-1 7 0 0 0,-1 5 0 0 0,0 3 0 0 0,1 3 0 0 0,2 0 0 0 0,-1 1 0 0 0,-1 3 0 0 0,-1 4 0 0 0,-1 0 0 0 0,0-1 0 0 0,-1-1 0 0 0,0-3 0 0 0,0-2 0 0 0,0 0 0 0 0,0-2 0 0 0,-1 0 0 0 0,1 1 0 0 0,0-1 0 0 0,0 0 0 0 0,0 0 0 0 0,0 0 0 0 0,0 0 0 0 0,0-1 0 0 0,0-2 0 0 0,0-7 0 0 0,0-8 0 0 0,0-7 0 0 0,0-5 0 0 0,0-4 0 0 0,0-3 0 0 0,0 0 0 0 0,0-1 0 0 0,0 0 0 0 0,0 1 0 0 0,3 2 0 0 0,2 3 0 0 0,-2-1 0 0 0,4 0 0 0 0,-1-1 0 0 0,0-1 0 0 0,-2-1 0 0 0,1 0 0 0 0,1 0 0 0 0,-2-1 0 0 0,0 1 0 0 0,-2-1 0 0 0,-1 2 0 0 0,-1 2 0 0 0,4 7 0 0 0,0 8 0 0 0,-1 7 0 0 0,0 5 0 0 0,-1 7 0 0 0,0 7 0 0 0,-2 2 0 0 0,1-1 0 0 0,-1 1 0 0 0,-1 3 0 0 0,1-2 0 0 0,0-2 0 0 0,0-2 0 0 0,0-3 0 0 0,0-2 0 0 0,0-1 0 0 0,0-7 0 0 0,0-8 0 0 0,0-9 0 0 0,0-6 0 0 0,0-4 0 0 0,0-4 0 0 0,0 0 0 0 0,0-1 0 0 0,0 0 0 0 0,0 0 0 0 0,0 1 0 0 0,0 0 0 0 0,0 0 0 0 0,0 0 0 0 0,0 1 0 0 0,0 0 0 0 0,0-1 0 0 0,0 1 0 0 0,0 0 0 0 0,0-1 0 0 0,0 1 0 0 0,0 0 0 0 0,0-1 0 0 0,-3 4 0 0 0,-5 4 0 0 0,-3 4 0 0 0,0 3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customXml" Target="../ink/ink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customXml" Target="../ink/ink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.xml"/><Relationship Id="rId13" Type="http://schemas.openxmlformats.org/officeDocument/2006/relationships/image" Target="../media/image13.png"/><Relationship Id="rId18" Type="http://schemas.openxmlformats.org/officeDocument/2006/relationships/customXml" Target="../ink/ink16.xml"/><Relationship Id="rId3" Type="http://schemas.openxmlformats.org/officeDocument/2006/relationships/image" Target="../media/image8.png"/><Relationship Id="rId21" Type="http://schemas.openxmlformats.org/officeDocument/2006/relationships/image" Target="../media/image17.png"/><Relationship Id="rId7" Type="http://schemas.openxmlformats.org/officeDocument/2006/relationships/image" Target="../media/image10.png"/><Relationship Id="rId12" Type="http://schemas.openxmlformats.org/officeDocument/2006/relationships/customXml" Target="../ink/ink13.xml"/><Relationship Id="rId17" Type="http://schemas.openxmlformats.org/officeDocument/2006/relationships/image" Target="../media/image15.png"/><Relationship Id="rId2" Type="http://schemas.openxmlformats.org/officeDocument/2006/relationships/customXml" Target="../ink/ink8.xml"/><Relationship Id="rId16" Type="http://schemas.openxmlformats.org/officeDocument/2006/relationships/customXml" Target="../ink/ink15.xml"/><Relationship Id="rId20" Type="http://schemas.openxmlformats.org/officeDocument/2006/relationships/customXml" Target="../ink/ink1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.xml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5" Type="http://schemas.openxmlformats.org/officeDocument/2006/relationships/image" Target="../media/image14.png"/><Relationship Id="rId10" Type="http://schemas.openxmlformats.org/officeDocument/2006/relationships/customXml" Target="../ink/ink12.xml"/><Relationship Id="rId19" Type="http://schemas.openxmlformats.org/officeDocument/2006/relationships/image" Target="../media/image16.png"/><Relationship Id="rId4" Type="http://schemas.openxmlformats.org/officeDocument/2006/relationships/customXml" Target="../ink/ink9.xml"/><Relationship Id="rId9" Type="http://schemas.openxmlformats.org/officeDocument/2006/relationships/image" Target="../media/image11.png"/><Relationship Id="rId14" Type="http://schemas.openxmlformats.org/officeDocument/2006/relationships/customXml" Target="../ink/ink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customXml" Target="../ink/ink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>
                <a:cs typeface="Calibri Light"/>
              </a:rPr>
              <a:t>Procédés de séparation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Beverly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024B8-3414-5D55-A06B-0181389B5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87" y="149465"/>
            <a:ext cx="10515600" cy="1325563"/>
          </a:xfrm>
        </p:spPr>
        <p:txBody>
          <a:bodyPr/>
          <a:lstStyle/>
          <a:p>
            <a:r>
              <a:rPr lang="fr-CA" dirty="0">
                <a:cs typeface="Calibri Light"/>
              </a:rPr>
              <a:t>#1 Sédimentation</a:t>
            </a:r>
            <a:endParaRPr lang="fr-CA" dirty="0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D3749379-A056-F6BF-3762-4FD617B9E512}"/>
              </a:ext>
            </a:extLst>
          </p:cNvPr>
          <p:cNvSpPr/>
          <p:nvPr/>
        </p:nvSpPr>
        <p:spPr>
          <a:xfrm>
            <a:off x="1226820" y="2258059"/>
            <a:ext cx="1682150" cy="2300377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891930DB-0734-6443-241F-669053A90BA7}"/>
              </a:ext>
            </a:extLst>
          </p:cNvPr>
          <p:cNvSpPr/>
          <p:nvPr/>
        </p:nvSpPr>
        <p:spPr>
          <a:xfrm>
            <a:off x="6703059" y="2240280"/>
            <a:ext cx="1883433" cy="2415396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02FD0DC-5875-1C68-E9D8-FBA54C0A977A}"/>
                  </a:ext>
                </a:extLst>
              </p14:cNvPr>
              <p14:cNvContentPartPr/>
              <p14:nvPr/>
            </p14:nvContentPartPr>
            <p14:xfrm>
              <a:off x="1253424" y="3414329"/>
              <a:ext cx="1691820" cy="258878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02FD0DC-5875-1C68-E9D8-FBA54C0A977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35790" y="3396711"/>
                <a:ext cx="1727449" cy="294474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6002421F-E0F4-B959-317E-534DBCCDB276}"/>
              </a:ext>
            </a:extLst>
          </p:cNvPr>
          <p:cNvSpPr/>
          <p:nvPr/>
        </p:nvSpPr>
        <p:spPr>
          <a:xfrm>
            <a:off x="1457959" y="4142740"/>
            <a:ext cx="230037" cy="215660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E7A53791-87A0-4460-D480-F69B2B6FCE1B}"/>
              </a:ext>
            </a:extLst>
          </p:cNvPr>
          <p:cNvSpPr/>
          <p:nvPr/>
        </p:nvSpPr>
        <p:spPr>
          <a:xfrm>
            <a:off x="1866899" y="3769359"/>
            <a:ext cx="316301" cy="316301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F43E3609-9F7B-E38D-B21E-F5AA05C077EB}"/>
              </a:ext>
            </a:extLst>
          </p:cNvPr>
          <p:cNvSpPr/>
          <p:nvPr/>
        </p:nvSpPr>
        <p:spPr>
          <a:xfrm>
            <a:off x="2382519" y="4142739"/>
            <a:ext cx="359433" cy="359433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50D899E-3584-E1F9-E67F-3FB8A31ED203}"/>
                  </a:ext>
                </a:extLst>
              </p14:cNvPr>
              <p14:cNvContentPartPr/>
              <p14:nvPr/>
            </p14:nvContentPartPr>
            <p14:xfrm>
              <a:off x="6706962" y="3642910"/>
              <a:ext cx="1870128" cy="218855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50D899E-3584-E1F9-E67F-3FB8A31ED20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88966" y="3625301"/>
                <a:ext cx="1905760" cy="254432"/>
              </a:xfrm>
              <a:prstGeom prst="rect">
                <a:avLst/>
              </a:prstGeom>
            </p:spPr>
          </p:pic>
        </mc:Fallback>
      </mc:AlternateContent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8E82660E-EE3D-2EB9-22AA-B7D514823144}"/>
              </a:ext>
            </a:extLst>
          </p:cNvPr>
          <p:cNvSpPr/>
          <p:nvPr/>
        </p:nvSpPr>
        <p:spPr>
          <a:xfrm>
            <a:off x="6951979" y="3982719"/>
            <a:ext cx="503207" cy="460075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E1BDE4A2-003E-AFF7-618A-193F2A738D5A}"/>
              </a:ext>
            </a:extLst>
          </p:cNvPr>
          <p:cNvSpPr/>
          <p:nvPr/>
        </p:nvSpPr>
        <p:spPr>
          <a:xfrm>
            <a:off x="7769859" y="4213860"/>
            <a:ext cx="287547" cy="301924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9FFCB0DC-3557-1B6C-CC0A-9F3DE2FE308D}"/>
              </a:ext>
            </a:extLst>
          </p:cNvPr>
          <p:cNvSpPr/>
          <p:nvPr/>
        </p:nvSpPr>
        <p:spPr>
          <a:xfrm>
            <a:off x="8036559" y="2951480"/>
            <a:ext cx="388188" cy="388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9D834E72-3ED2-FACB-677D-82D5CC13FE4A}"/>
                  </a:ext>
                </a:extLst>
              </p14:cNvPr>
              <p14:cNvContentPartPr/>
              <p14:nvPr/>
            </p14:nvContentPartPr>
            <p14:xfrm>
              <a:off x="711073" y="3652721"/>
              <a:ext cx="17779" cy="17779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9D834E72-3ED2-FACB-677D-82D5CC13FE4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160098" y="2781550"/>
                <a:ext cx="1777900" cy="1777900"/>
              </a:xfrm>
              <a:prstGeom prst="rect">
                <a:avLst/>
              </a:prstGeom>
            </p:spPr>
          </p:pic>
        </mc:Fallback>
      </mc:AlternateContent>
      <p:sp>
        <p:nvSpPr>
          <p:cNvPr id="23" name="Arrow: Down 22">
            <a:extLst>
              <a:ext uri="{FF2B5EF4-FFF2-40B4-BE49-F238E27FC236}">
                <a16:creationId xmlns:a16="http://schemas.microsoft.com/office/drawing/2014/main" id="{55E5B713-0AA4-4FB4-CEE1-FC32DDC4E143}"/>
              </a:ext>
            </a:extLst>
          </p:cNvPr>
          <p:cNvSpPr/>
          <p:nvPr/>
        </p:nvSpPr>
        <p:spPr>
          <a:xfrm>
            <a:off x="6845299" y="3378200"/>
            <a:ext cx="273169" cy="575094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Up 23">
            <a:extLst>
              <a:ext uri="{FF2B5EF4-FFF2-40B4-BE49-F238E27FC236}">
                <a16:creationId xmlns:a16="http://schemas.microsoft.com/office/drawing/2014/main" id="{A777D0D0-286B-6495-9EF2-48DB41AE0D7B}"/>
              </a:ext>
            </a:extLst>
          </p:cNvPr>
          <p:cNvSpPr/>
          <p:nvPr/>
        </p:nvSpPr>
        <p:spPr>
          <a:xfrm>
            <a:off x="7894319" y="3467099"/>
            <a:ext cx="287547" cy="60384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105BFB9-0464-4E22-2D71-EEAFB66EA32D}"/>
              </a:ext>
            </a:extLst>
          </p:cNvPr>
          <p:cNvSpPr txBox="1"/>
          <p:nvPr/>
        </p:nvSpPr>
        <p:spPr>
          <a:xfrm>
            <a:off x="3655538" y="1792376"/>
            <a:ext cx="243585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400" dirty="0">
                <a:cs typeface="Calibri"/>
              </a:rPr>
              <a:t>Laisser reposer</a:t>
            </a:r>
            <a:endParaRPr lang="fr-CA" sz="2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10622DE-F09A-9E7C-0976-8F12902B8340}"/>
              </a:ext>
            </a:extLst>
          </p:cNvPr>
          <p:cNvSpPr txBox="1"/>
          <p:nvPr/>
        </p:nvSpPr>
        <p:spPr>
          <a:xfrm>
            <a:off x="1084579" y="5138419"/>
            <a:ext cx="293369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400" dirty="0">
                <a:cs typeface="Calibri"/>
              </a:rPr>
              <a:t>Mélange hétérogène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944482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DA3EC-C8A5-2BDC-5957-522378B7A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860" y="149465"/>
            <a:ext cx="10515600" cy="1325563"/>
          </a:xfrm>
        </p:spPr>
        <p:txBody>
          <a:bodyPr/>
          <a:lstStyle/>
          <a:p>
            <a:r>
              <a:rPr lang="fr-CA" dirty="0">
                <a:cs typeface="Calibri Light"/>
              </a:rPr>
              <a:t>#2 Décantation</a:t>
            </a:r>
            <a:endParaRPr lang="fr-CA" dirty="0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5C0C8E66-3623-1B01-65B4-908605466B49}"/>
              </a:ext>
            </a:extLst>
          </p:cNvPr>
          <p:cNvSpPr/>
          <p:nvPr/>
        </p:nvSpPr>
        <p:spPr>
          <a:xfrm rot="3960000">
            <a:off x="1499990" y="1941757"/>
            <a:ext cx="1682150" cy="2300377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02340709-1F51-F25B-2867-88F1044F476F}"/>
                  </a:ext>
                </a:extLst>
              </p14:cNvPr>
              <p14:cNvContentPartPr/>
              <p14:nvPr/>
            </p14:nvContentPartPr>
            <p14:xfrm>
              <a:off x="1117151" y="2761238"/>
              <a:ext cx="2501955" cy="5873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02340709-1F51-F25B-2867-88F1044F476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99514" y="2743613"/>
                <a:ext cx="2537589" cy="62299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Cylinder 11">
            <a:extLst>
              <a:ext uri="{FF2B5EF4-FFF2-40B4-BE49-F238E27FC236}">
                <a16:creationId xmlns:a16="http://schemas.microsoft.com/office/drawing/2014/main" id="{5844ECFC-1126-DFAE-8B1D-A57420604410}"/>
              </a:ext>
            </a:extLst>
          </p:cNvPr>
          <p:cNvSpPr/>
          <p:nvPr/>
        </p:nvSpPr>
        <p:spPr>
          <a:xfrm>
            <a:off x="4504858" y="3667040"/>
            <a:ext cx="1682150" cy="2300377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01CF1E6-8E4F-AF49-B304-663B9C18A05F}"/>
              </a:ext>
            </a:extLst>
          </p:cNvPr>
          <p:cNvCxnSpPr/>
          <p:nvPr/>
        </p:nvCxnSpPr>
        <p:spPr>
          <a:xfrm flipH="1">
            <a:off x="5675283" y="2108260"/>
            <a:ext cx="480202" cy="2222739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4D2404E6-55F3-94F0-8828-AC99F3BFE645}"/>
                  </a:ext>
                </a:extLst>
              </p14:cNvPr>
              <p14:cNvContentPartPr/>
              <p14:nvPr/>
            </p14:nvContentPartPr>
            <p14:xfrm>
              <a:off x="4527960" y="5014632"/>
              <a:ext cx="1672159" cy="262514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4D2404E6-55F3-94F0-8828-AC99F3BFE64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10324" y="4996652"/>
                <a:ext cx="1707790" cy="298115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A0B72D8F-E3E2-1FBD-A3BD-FE2DFB214819}"/>
              </a:ext>
            </a:extLst>
          </p:cNvPr>
          <p:cNvSpPr/>
          <p:nvPr/>
        </p:nvSpPr>
        <p:spPr>
          <a:xfrm>
            <a:off x="1634896" y="3481380"/>
            <a:ext cx="359433" cy="359433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93A2D1FE-4802-1079-B981-06EE2D5EA45E}"/>
              </a:ext>
            </a:extLst>
          </p:cNvPr>
          <p:cNvSpPr/>
          <p:nvPr/>
        </p:nvSpPr>
        <p:spPr>
          <a:xfrm>
            <a:off x="2363733" y="3366363"/>
            <a:ext cx="230037" cy="215660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5D68E82C-4B2A-D12D-1EA2-EE240486949E}"/>
              </a:ext>
            </a:extLst>
          </p:cNvPr>
          <p:cNvSpPr/>
          <p:nvPr/>
        </p:nvSpPr>
        <p:spPr>
          <a:xfrm>
            <a:off x="2485125" y="2662302"/>
            <a:ext cx="316301" cy="316301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8C13A97C-2410-6BE7-1698-63BD0CB660B3}"/>
              </a:ext>
            </a:extLst>
          </p:cNvPr>
          <p:cNvSpPr/>
          <p:nvPr/>
        </p:nvSpPr>
        <p:spPr>
          <a:xfrm>
            <a:off x="4670484" y="4703887"/>
            <a:ext cx="316301" cy="316301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3489E827-4446-0E78-6567-F28933114AC1}"/>
              </a:ext>
            </a:extLst>
          </p:cNvPr>
          <p:cNvSpPr/>
          <p:nvPr/>
        </p:nvSpPr>
        <p:spPr>
          <a:xfrm>
            <a:off x="5473651" y="5436701"/>
            <a:ext cx="359433" cy="359433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1E19E78-9DE3-7DEC-1ECE-CA938DBFC084}"/>
              </a:ext>
            </a:extLst>
          </p:cNvPr>
          <p:cNvSpPr txBox="1"/>
          <p:nvPr/>
        </p:nvSpPr>
        <p:spPr>
          <a:xfrm>
            <a:off x="142239" y="1938019"/>
            <a:ext cx="38100" cy="711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7165D46-42F6-415C-E36A-370EB899EB3C}"/>
              </a:ext>
            </a:extLst>
          </p:cNvPr>
          <p:cNvSpPr txBox="1"/>
          <p:nvPr/>
        </p:nvSpPr>
        <p:spPr>
          <a:xfrm>
            <a:off x="291284" y="3864298"/>
            <a:ext cx="110235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400" dirty="0">
                <a:cs typeface="Calibri"/>
              </a:rPr>
              <a:t>Résidu</a:t>
            </a:r>
            <a:endParaRPr lang="fr-CA" sz="2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76C7140-4799-6112-279B-43668977A24B}"/>
              </a:ext>
            </a:extLst>
          </p:cNvPr>
          <p:cNvSpPr txBox="1"/>
          <p:nvPr/>
        </p:nvSpPr>
        <p:spPr>
          <a:xfrm>
            <a:off x="3944523" y="1939553"/>
            <a:ext cx="206247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400" dirty="0">
                <a:cs typeface="Calibri"/>
              </a:rPr>
              <a:t>Transvider</a:t>
            </a:r>
            <a:endParaRPr lang="fr-CA" sz="2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3A5F250-DACF-61C1-B0D5-8163321B93E4}"/>
              </a:ext>
            </a:extLst>
          </p:cNvPr>
          <p:cNvSpPr txBox="1"/>
          <p:nvPr/>
        </p:nvSpPr>
        <p:spPr>
          <a:xfrm>
            <a:off x="2097703" y="5021196"/>
            <a:ext cx="240029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CA" sz="2400" dirty="0">
                <a:cs typeface="Calibri"/>
              </a:rPr>
              <a:t>Mélange hétérogène</a:t>
            </a:r>
          </a:p>
        </p:txBody>
      </p:sp>
    </p:spTree>
    <p:extLst>
      <p:ext uri="{BB962C8B-B14F-4D97-AF65-F5344CB8AC3E}">
        <p14:creationId xmlns:p14="http://schemas.microsoft.com/office/powerpoint/2010/main" val="368219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17B74-4C12-7938-1B89-D098361AB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6" y="163842"/>
            <a:ext cx="10515600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#3 Filtration</a:t>
            </a:r>
            <a:endParaRPr lang="en-US" dirty="0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550875C9-3624-62BF-5D4A-7F51CE6EE545}"/>
              </a:ext>
            </a:extLst>
          </p:cNvPr>
          <p:cNvSpPr/>
          <p:nvPr/>
        </p:nvSpPr>
        <p:spPr>
          <a:xfrm rot="6120000">
            <a:off x="2333877" y="1567946"/>
            <a:ext cx="1682150" cy="2300377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06811FA-1BC3-95B9-180B-657D3162F655}"/>
              </a:ext>
            </a:extLst>
          </p:cNvPr>
          <p:cNvCxnSpPr/>
          <p:nvPr/>
        </p:nvCxnSpPr>
        <p:spPr>
          <a:xfrm>
            <a:off x="5049329" y="3331233"/>
            <a:ext cx="8626" cy="1647646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2406F32-C385-9238-6BEA-88FD3FDC3556}"/>
              </a:ext>
            </a:extLst>
          </p:cNvPr>
          <p:cNvCxnSpPr>
            <a:cxnSpLocks/>
          </p:cNvCxnSpPr>
          <p:nvPr/>
        </p:nvCxnSpPr>
        <p:spPr>
          <a:xfrm>
            <a:off x="6012611" y="3331232"/>
            <a:ext cx="8626" cy="1647646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8CCCFB4-BDEB-9E8F-9B08-88328838EF29}"/>
              </a:ext>
            </a:extLst>
          </p:cNvPr>
          <p:cNvCxnSpPr>
            <a:cxnSpLocks/>
          </p:cNvCxnSpPr>
          <p:nvPr/>
        </p:nvCxnSpPr>
        <p:spPr>
          <a:xfrm flipH="1">
            <a:off x="4367843" y="4941496"/>
            <a:ext cx="710241" cy="1288212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600E3A2-E295-84C7-6EEE-2472947126DD}"/>
              </a:ext>
            </a:extLst>
          </p:cNvPr>
          <p:cNvCxnSpPr>
            <a:cxnSpLocks/>
          </p:cNvCxnSpPr>
          <p:nvPr/>
        </p:nvCxnSpPr>
        <p:spPr>
          <a:xfrm>
            <a:off x="6012612" y="4941495"/>
            <a:ext cx="713116" cy="1360098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BB95D86-FF81-760B-AA16-EE25A36654B2}"/>
              </a:ext>
            </a:extLst>
          </p:cNvPr>
          <p:cNvCxnSpPr>
            <a:cxnSpLocks/>
          </p:cNvCxnSpPr>
          <p:nvPr/>
        </p:nvCxnSpPr>
        <p:spPr>
          <a:xfrm flipH="1" flipV="1">
            <a:off x="4281579" y="6272840"/>
            <a:ext cx="2449900" cy="5750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D542F940-AB3C-AA16-7DCE-43082E694CED}"/>
              </a:ext>
            </a:extLst>
          </p:cNvPr>
          <p:cNvSpPr/>
          <p:nvPr/>
        </p:nvSpPr>
        <p:spPr>
          <a:xfrm>
            <a:off x="5070702" y="3109965"/>
            <a:ext cx="948905" cy="4456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C99D6530-C370-2EB6-881D-2C54365F0F53}"/>
                  </a:ext>
                </a:extLst>
              </p14:cNvPr>
              <p14:cNvContentPartPr/>
              <p14:nvPr/>
            </p14:nvContentPartPr>
            <p14:xfrm>
              <a:off x="2025028" y="2543696"/>
              <a:ext cx="2031481" cy="944379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C99D6530-C370-2EB6-881D-2C54365F0F5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07391" y="2525701"/>
                <a:ext cx="2067115" cy="980009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F1D39CD4-AFD7-9B57-3067-61EC1540AE24}"/>
              </a:ext>
            </a:extLst>
          </p:cNvPr>
          <p:cNvSpPr/>
          <p:nvPr/>
        </p:nvSpPr>
        <p:spPr>
          <a:xfrm>
            <a:off x="3520295" y="2604792"/>
            <a:ext cx="258792" cy="21566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8311E2E-2B6F-BBFE-7FA1-D4FE82E5FA85}"/>
              </a:ext>
            </a:extLst>
          </p:cNvPr>
          <p:cNvCxnSpPr/>
          <p:nvPr/>
        </p:nvCxnSpPr>
        <p:spPr>
          <a:xfrm>
            <a:off x="5624423" y="2554857"/>
            <a:ext cx="8627" cy="1532626"/>
          </a:xfrm>
          <a:prstGeom prst="straightConnector1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7792CBB-4EE8-0F31-F677-C3B43F15CB70}"/>
              </a:ext>
            </a:extLst>
          </p:cNvPr>
          <p:cNvSpPr txBox="1"/>
          <p:nvPr/>
        </p:nvSpPr>
        <p:spPr>
          <a:xfrm>
            <a:off x="3516030" y="3917638"/>
            <a:ext cx="188467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400" dirty="0">
                <a:solidFill>
                  <a:srgbClr val="FF0000"/>
                </a:solidFill>
                <a:cs typeface="Calibri"/>
              </a:rPr>
              <a:t>Résidu</a:t>
            </a:r>
            <a:endParaRPr lang="fr-CA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B938B849-FD27-0565-AEEE-D11A69E6EE66}"/>
                  </a:ext>
                </a:extLst>
              </p14:cNvPr>
              <p14:cNvContentPartPr/>
              <p14:nvPr/>
            </p14:nvContentPartPr>
            <p14:xfrm>
              <a:off x="4838932" y="5430885"/>
              <a:ext cx="1484245" cy="180759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B938B849-FD27-0565-AEEE-D11A69E6EE6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20937" y="5413276"/>
                <a:ext cx="1519876" cy="216336"/>
              </a:xfrm>
              <a:prstGeom prst="rect">
                <a:avLst/>
              </a:prstGeom>
            </p:spPr>
          </p:pic>
        </mc:Fallback>
      </mc:AlternateContent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634EBD0B-ED99-FE3B-B319-A23F0406B33A}"/>
              </a:ext>
            </a:extLst>
          </p:cNvPr>
          <p:cNvSpPr/>
          <p:nvPr/>
        </p:nvSpPr>
        <p:spPr>
          <a:xfrm>
            <a:off x="6196018" y="5988648"/>
            <a:ext cx="244415" cy="2156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8FE5C58B-E30F-116F-3E5C-774A9C04727F}"/>
              </a:ext>
            </a:extLst>
          </p:cNvPr>
          <p:cNvSpPr/>
          <p:nvPr/>
        </p:nvSpPr>
        <p:spPr>
          <a:xfrm>
            <a:off x="5635300" y="5772987"/>
            <a:ext cx="244415" cy="2156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15D77253-00FC-7B46-6FB7-D1E8F1100DBA}"/>
              </a:ext>
            </a:extLst>
          </p:cNvPr>
          <p:cNvSpPr/>
          <p:nvPr/>
        </p:nvSpPr>
        <p:spPr>
          <a:xfrm>
            <a:off x="4815791" y="5988648"/>
            <a:ext cx="244415" cy="2156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4A12495-8CD8-1C00-28F9-D79F11A7CCFF}"/>
              </a:ext>
            </a:extLst>
          </p:cNvPr>
          <p:cNvSpPr txBox="1"/>
          <p:nvPr/>
        </p:nvSpPr>
        <p:spPr>
          <a:xfrm>
            <a:off x="3252733" y="6052436"/>
            <a:ext cx="172465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cs typeface="Calibri"/>
              </a:rPr>
              <a:t>Filtrat</a:t>
            </a:r>
            <a:endParaRPr lang="en-US" sz="2400" dirty="0" err="1">
              <a:cs typeface="Calibri" panose="020F0502020204030204"/>
            </a:endParaRPr>
          </a:p>
        </p:txBody>
      </p:sp>
      <p:sp>
        <p:nvSpPr>
          <p:cNvPr id="32" name="Trapezoid 31">
            <a:extLst>
              <a:ext uri="{FF2B5EF4-FFF2-40B4-BE49-F238E27FC236}">
                <a16:creationId xmlns:a16="http://schemas.microsoft.com/office/drawing/2014/main" id="{BEBCCB51-A8F0-C0BB-AEB4-77ABC34DAD84}"/>
              </a:ext>
            </a:extLst>
          </p:cNvPr>
          <p:cNvSpPr/>
          <p:nvPr/>
        </p:nvSpPr>
        <p:spPr>
          <a:xfrm rot="10800000">
            <a:off x="5048753" y="3462929"/>
            <a:ext cx="977660" cy="690113"/>
          </a:xfrm>
          <a:prstGeom prst="trapezoid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62F75EC-624B-ED8C-2D17-A7AB0C5C7687}"/>
              </a:ext>
            </a:extLst>
          </p:cNvPr>
          <p:cNvSpPr txBox="1"/>
          <p:nvPr/>
        </p:nvSpPr>
        <p:spPr>
          <a:xfrm>
            <a:off x="6198318" y="3230448"/>
            <a:ext cx="213359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400" dirty="0">
                <a:cs typeface="Calibri"/>
              </a:rPr>
              <a:t>Papier filtre</a:t>
            </a:r>
            <a:endParaRPr lang="fr-CA" sz="2400" dirty="0"/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8BBA8A42-6311-41B2-8EC1-5BBE75115E79}"/>
              </a:ext>
            </a:extLst>
          </p:cNvPr>
          <p:cNvSpPr/>
          <p:nvPr/>
        </p:nvSpPr>
        <p:spPr>
          <a:xfrm rot="10800000">
            <a:off x="5178150" y="3462929"/>
            <a:ext cx="747623" cy="517585"/>
          </a:xfrm>
          <a:prstGeom prst="trapezoid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4FB0DFA-4F2B-0014-9872-00872D3B5A0C}"/>
              </a:ext>
            </a:extLst>
          </p:cNvPr>
          <p:cNvSpPr txBox="1"/>
          <p:nvPr/>
        </p:nvSpPr>
        <p:spPr>
          <a:xfrm>
            <a:off x="6072420" y="3921040"/>
            <a:ext cx="240029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400" dirty="0">
                <a:cs typeface="Calibri"/>
              </a:rPr>
              <a:t>Entonnoir</a:t>
            </a:r>
            <a:endParaRPr lang="fr-CA" sz="2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040ED26-3360-5917-5B0F-B9D576FFD201}"/>
              </a:ext>
            </a:extLst>
          </p:cNvPr>
          <p:cNvSpPr txBox="1"/>
          <p:nvPr/>
        </p:nvSpPr>
        <p:spPr>
          <a:xfrm>
            <a:off x="6559285" y="5633623"/>
            <a:ext cx="259587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cs typeface="Calibri"/>
              </a:rPr>
              <a:t>Erlenmeyer</a:t>
            </a:r>
            <a:endParaRPr lang="en-US" sz="2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044D6B8-CDB4-F81B-FE07-6E45FA9CB7BF}"/>
              </a:ext>
            </a:extLst>
          </p:cNvPr>
          <p:cNvSpPr txBox="1"/>
          <p:nvPr/>
        </p:nvSpPr>
        <p:spPr>
          <a:xfrm>
            <a:off x="7663179" y="6222999"/>
            <a:ext cx="437387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CA" sz="2400" dirty="0">
                <a:cs typeface="Calibri"/>
              </a:rPr>
              <a:t>Mélange homogène</a:t>
            </a:r>
          </a:p>
        </p:txBody>
      </p:sp>
    </p:spTree>
    <p:extLst>
      <p:ext uri="{BB962C8B-B14F-4D97-AF65-F5344CB8AC3E}">
        <p14:creationId xmlns:p14="http://schemas.microsoft.com/office/powerpoint/2010/main" val="377182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D51F2-46A2-F9AF-8C32-0C56182E5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77" y="135087"/>
            <a:ext cx="10515600" cy="1325563"/>
          </a:xfrm>
        </p:spPr>
        <p:txBody>
          <a:bodyPr/>
          <a:lstStyle/>
          <a:p>
            <a:r>
              <a:rPr lang="fr-CA" dirty="0">
                <a:cs typeface="Calibri Light"/>
              </a:rPr>
              <a:t>#4a Évaporation</a:t>
            </a:r>
            <a:endParaRPr lang="fr-CA" dirty="0"/>
          </a:p>
        </p:txBody>
      </p: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136645F0-19A0-0635-0923-9FD4F800FC59}"/>
              </a:ext>
            </a:extLst>
          </p:cNvPr>
          <p:cNvSpPr/>
          <p:nvPr/>
        </p:nvSpPr>
        <p:spPr>
          <a:xfrm>
            <a:off x="4444999" y="3929043"/>
            <a:ext cx="2472906" cy="2257245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A0D086A-2C40-1D98-2B24-439BE82256A5}"/>
              </a:ext>
            </a:extLst>
          </p:cNvPr>
          <p:cNvCxnSpPr/>
          <p:nvPr/>
        </p:nvCxnSpPr>
        <p:spPr>
          <a:xfrm flipH="1">
            <a:off x="6222521" y="2324820"/>
            <a:ext cx="5750" cy="1762663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1A8B0A-24D9-29E4-2580-5407A210053A}"/>
              </a:ext>
            </a:extLst>
          </p:cNvPr>
          <p:cNvCxnSpPr>
            <a:cxnSpLocks/>
          </p:cNvCxnSpPr>
          <p:nvPr/>
        </p:nvCxnSpPr>
        <p:spPr>
          <a:xfrm flipH="1">
            <a:off x="5086709" y="2324819"/>
            <a:ext cx="5750" cy="1762663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70A6685-DAB9-0AB1-9E0A-58885BA8E73B}"/>
                  </a:ext>
                </a:extLst>
              </p14:cNvPr>
              <p14:cNvContentPartPr/>
              <p14:nvPr/>
            </p14:nvContentPartPr>
            <p14:xfrm>
              <a:off x="5336539" y="3227862"/>
              <a:ext cx="445622" cy="1865262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70A6685-DAB9-0AB1-9E0A-58885BA8E73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18916" y="3209864"/>
                <a:ext cx="481229" cy="19008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1331FA11-CCE5-977E-B7F1-8A6D9CA8D15E}"/>
                  </a:ext>
                </a:extLst>
              </p14:cNvPr>
              <p14:cNvContentPartPr/>
              <p14:nvPr/>
            </p14:nvContentPartPr>
            <p14:xfrm>
              <a:off x="5146727" y="3558781"/>
              <a:ext cx="1055591" cy="1682748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1331FA11-CCE5-977E-B7F1-8A6D9CA8D15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28732" y="3541144"/>
                <a:ext cx="1091221" cy="1718383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F11AF30-6A90-C725-04F6-AFD5E53837CC}"/>
              </a:ext>
            </a:extLst>
          </p:cNvPr>
          <p:cNvSpPr/>
          <p:nvPr/>
        </p:nvSpPr>
        <p:spPr>
          <a:xfrm>
            <a:off x="4866447" y="2045465"/>
            <a:ext cx="1595887" cy="27317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88BD4E57-D7FB-B3CB-0B9E-15E93EC3959A}"/>
                  </a:ext>
                </a:extLst>
              </p14:cNvPr>
              <p14:cNvContentPartPr/>
              <p14:nvPr/>
            </p14:nvContentPartPr>
            <p14:xfrm>
              <a:off x="4271622" y="140232"/>
              <a:ext cx="2972077" cy="1731819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88BD4E57-D7FB-B3CB-0B9E-15E93EC3959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53625" y="122597"/>
                <a:ext cx="3007712" cy="17674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27ED9A22-E3EF-F16B-3EFF-35D6DA176D4B}"/>
                  </a:ext>
                </a:extLst>
              </p14:cNvPr>
              <p14:cNvContentPartPr/>
              <p14:nvPr/>
            </p14:nvContentPartPr>
            <p14:xfrm>
              <a:off x="4638995" y="1789813"/>
              <a:ext cx="489957" cy="226419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27ED9A22-E3EF-F16B-3EFF-35D6DA176D4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21368" y="1771843"/>
                <a:ext cx="525571" cy="2619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012FD641-C09A-D6C2-D27C-E394B0E81811}"/>
                  </a:ext>
                </a:extLst>
              </p14:cNvPr>
              <p14:cNvContentPartPr/>
              <p14:nvPr/>
            </p14:nvContentPartPr>
            <p14:xfrm>
              <a:off x="4488599" y="4998669"/>
              <a:ext cx="257267" cy="17779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012FD641-C09A-D6C2-D27C-E394B0E8181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470633" y="4109719"/>
                <a:ext cx="292839" cy="17779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CBFDA62C-9E69-3F59-946F-907C576FC848}"/>
                  </a:ext>
                </a:extLst>
              </p14:cNvPr>
              <p14:cNvContentPartPr/>
              <p14:nvPr/>
            </p14:nvContentPartPr>
            <p14:xfrm>
              <a:off x="4865984" y="4965227"/>
              <a:ext cx="304462" cy="26822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CBFDA62C-9E69-3F59-946F-907C576FC84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848370" y="4947934"/>
                <a:ext cx="340048" cy="617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DC7CA587-526F-67D6-3E85-5779B3DF3DCA}"/>
                  </a:ext>
                </a:extLst>
              </p14:cNvPr>
              <p14:cNvContentPartPr/>
              <p14:nvPr/>
            </p14:nvContentPartPr>
            <p14:xfrm>
              <a:off x="5358036" y="4972186"/>
              <a:ext cx="330159" cy="17779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DC7CA587-526F-67D6-3E85-5779B3DF3DCA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40413" y="4083236"/>
                <a:ext cx="365764" cy="17779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A15F6827-A108-46F9-934C-A47C8259761C}"/>
                  </a:ext>
                </a:extLst>
              </p14:cNvPr>
              <p14:cNvContentPartPr/>
              <p14:nvPr/>
            </p14:nvContentPartPr>
            <p14:xfrm>
              <a:off x="5874452" y="4923010"/>
              <a:ext cx="276336" cy="22693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A15F6827-A108-46F9-934C-A47C8259761C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856485" y="4905636"/>
                <a:ext cx="311911" cy="577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B55A056C-CFD0-1C5E-3346-7266EACDBB32}"/>
                  </a:ext>
                </a:extLst>
              </p14:cNvPr>
              <p14:cNvContentPartPr/>
              <p14:nvPr/>
            </p14:nvContentPartPr>
            <p14:xfrm>
              <a:off x="6311420" y="4912312"/>
              <a:ext cx="265059" cy="17779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B55A056C-CFD0-1C5E-3346-7266EACDBB32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293797" y="4868753"/>
                <a:ext cx="300664" cy="1057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5E674B00-C372-D1C7-3E06-1C7365818619}"/>
                  </a:ext>
                </a:extLst>
              </p14:cNvPr>
              <p14:cNvContentPartPr/>
              <p14:nvPr/>
            </p14:nvContentPartPr>
            <p14:xfrm>
              <a:off x="6708664" y="4912600"/>
              <a:ext cx="211021" cy="17779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5E674B00-C372-D1C7-3E06-1C736581861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691049" y="4023650"/>
                <a:ext cx="246611" cy="1777900"/>
              </a:xfrm>
              <a:prstGeom prst="rect">
                <a:avLst/>
              </a:prstGeom>
            </p:spPr>
          </p:pic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F4CF52D6-18BD-4AB7-0B68-BFD17E84D70F}"/>
              </a:ext>
            </a:extLst>
          </p:cNvPr>
          <p:cNvSpPr txBox="1"/>
          <p:nvPr/>
        </p:nvSpPr>
        <p:spPr>
          <a:xfrm>
            <a:off x="3270513" y="4578660"/>
            <a:ext cx="174243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400" dirty="0">
                <a:cs typeface="Calibri"/>
              </a:rPr>
              <a:t>Solide</a:t>
            </a:r>
            <a:endParaRPr lang="fr-CA" sz="2400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0FF935C-BBD4-8DF4-09F2-CAA11A8F0752}"/>
              </a:ext>
            </a:extLst>
          </p:cNvPr>
          <p:cNvSpPr/>
          <p:nvPr/>
        </p:nvSpPr>
        <p:spPr>
          <a:xfrm>
            <a:off x="5511799" y="5654039"/>
            <a:ext cx="2156603" cy="963283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r-CA" sz="2800" dirty="0">
                <a:cs typeface="Calibri"/>
              </a:rPr>
              <a:t>Saluté</a:t>
            </a:r>
            <a:endParaRPr lang="fr-CA" sz="2800" dirty="0"/>
          </a:p>
        </p:txBody>
      </p:sp>
      <p:sp>
        <p:nvSpPr>
          <p:cNvPr id="25" name="Arrow: Curved Up 24">
            <a:extLst>
              <a:ext uri="{FF2B5EF4-FFF2-40B4-BE49-F238E27FC236}">
                <a16:creationId xmlns:a16="http://schemas.microsoft.com/office/drawing/2014/main" id="{8B1E8342-95E4-2DA8-4303-C478A64DB1FC}"/>
              </a:ext>
            </a:extLst>
          </p:cNvPr>
          <p:cNvSpPr/>
          <p:nvPr/>
        </p:nvSpPr>
        <p:spPr>
          <a:xfrm rot="12360000">
            <a:off x="7138208" y="6273199"/>
            <a:ext cx="1063924" cy="301924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75803A-322F-512C-C03B-977B41F4FC97}"/>
              </a:ext>
            </a:extLst>
          </p:cNvPr>
          <p:cNvSpPr txBox="1"/>
          <p:nvPr/>
        </p:nvSpPr>
        <p:spPr>
          <a:xfrm>
            <a:off x="8112951" y="6318704"/>
            <a:ext cx="227583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cs typeface="Calibri"/>
              </a:rPr>
              <a:t>Plaque</a:t>
            </a:r>
            <a:endParaRPr lang="en-US" sz="2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E90ECC6-0A0F-0061-917A-1931CB7ACCDD}"/>
              </a:ext>
            </a:extLst>
          </p:cNvPr>
          <p:cNvSpPr txBox="1"/>
          <p:nvPr/>
        </p:nvSpPr>
        <p:spPr>
          <a:xfrm>
            <a:off x="1131881" y="6104673"/>
            <a:ext cx="330707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cs typeface="Calibri"/>
              </a:rPr>
              <a:t>Substance pure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91598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C6824-CA56-4EEF-95BE-7EAE9FEC2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23" y="77578"/>
            <a:ext cx="10515600" cy="1325563"/>
          </a:xfrm>
        </p:spPr>
        <p:txBody>
          <a:bodyPr/>
          <a:lstStyle/>
          <a:p>
            <a:r>
              <a:rPr lang="en-US" dirty="0">
                <a:cs typeface="Calibri Light"/>
              </a:rPr>
              <a:t>#4b Distillation</a:t>
            </a:r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0396D48-67B0-1AB2-4BA5-D8A6B0315ACE}"/>
              </a:ext>
            </a:extLst>
          </p:cNvPr>
          <p:cNvCxnSpPr/>
          <p:nvPr/>
        </p:nvCxnSpPr>
        <p:spPr>
          <a:xfrm>
            <a:off x="2950234" y="3633159"/>
            <a:ext cx="23004" cy="1216324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4BDDB80-17F6-CBC7-C2E3-2D6DD39795F6}"/>
              </a:ext>
            </a:extLst>
          </p:cNvPr>
          <p:cNvCxnSpPr>
            <a:cxnSpLocks/>
          </p:cNvCxnSpPr>
          <p:nvPr/>
        </p:nvCxnSpPr>
        <p:spPr>
          <a:xfrm>
            <a:off x="3740988" y="3633159"/>
            <a:ext cx="23004" cy="1216324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FE55669-6E72-301B-F667-610AA022B66C}"/>
              </a:ext>
            </a:extLst>
          </p:cNvPr>
          <p:cNvCxnSpPr>
            <a:cxnSpLocks/>
          </p:cNvCxnSpPr>
          <p:nvPr/>
        </p:nvCxnSpPr>
        <p:spPr>
          <a:xfrm>
            <a:off x="3740989" y="4855234"/>
            <a:ext cx="396815" cy="971910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9F2C771-B9F0-CEBB-C268-A63A213E289E}"/>
              </a:ext>
            </a:extLst>
          </p:cNvPr>
          <p:cNvCxnSpPr>
            <a:cxnSpLocks/>
          </p:cNvCxnSpPr>
          <p:nvPr/>
        </p:nvCxnSpPr>
        <p:spPr>
          <a:xfrm>
            <a:off x="2562045" y="5775385"/>
            <a:ext cx="1633267" cy="8627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7AD685A-B7E7-EDE3-E6F4-BE26AE399880}"/>
              </a:ext>
            </a:extLst>
          </p:cNvPr>
          <p:cNvCxnSpPr>
            <a:cxnSpLocks/>
          </p:cNvCxnSpPr>
          <p:nvPr/>
        </p:nvCxnSpPr>
        <p:spPr>
          <a:xfrm flipH="1">
            <a:off x="2527539" y="4869612"/>
            <a:ext cx="422694" cy="900023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21F183BB-9391-FA39-BD7E-7B62B8C661BA}"/>
              </a:ext>
            </a:extLst>
          </p:cNvPr>
          <p:cNvSpPr/>
          <p:nvPr/>
        </p:nvSpPr>
        <p:spPr>
          <a:xfrm>
            <a:off x="2958284" y="3483345"/>
            <a:ext cx="805132" cy="4025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497DD0AA-CD6A-D825-8B1C-6CCAF1AEC1AD}"/>
              </a:ext>
            </a:extLst>
          </p:cNvPr>
          <p:cNvSpPr/>
          <p:nvPr/>
        </p:nvSpPr>
        <p:spPr>
          <a:xfrm>
            <a:off x="3235959" y="5512565"/>
            <a:ext cx="287547" cy="287547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343662-2DA3-DA63-E5C5-72579444F98E}"/>
              </a:ext>
            </a:extLst>
          </p:cNvPr>
          <p:cNvSpPr txBox="1"/>
          <p:nvPr/>
        </p:nvSpPr>
        <p:spPr>
          <a:xfrm>
            <a:off x="1323387" y="5559867"/>
            <a:ext cx="163575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400" dirty="0">
                <a:cs typeface="Calibri"/>
              </a:rPr>
              <a:t>Résidu</a:t>
            </a:r>
            <a:endParaRPr lang="fr-CA" sz="2400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E7BF734-0992-698A-048B-5B39997CBA2B}"/>
              </a:ext>
            </a:extLst>
          </p:cNvPr>
          <p:cNvCxnSpPr>
            <a:cxnSpLocks/>
          </p:cNvCxnSpPr>
          <p:nvPr/>
        </p:nvCxnSpPr>
        <p:spPr>
          <a:xfrm flipH="1">
            <a:off x="3979651" y="2756138"/>
            <a:ext cx="1155939" cy="828136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FE1B750-BEEC-8060-B906-9DC08C11F833}"/>
              </a:ext>
            </a:extLst>
          </p:cNvPr>
          <p:cNvCxnSpPr>
            <a:cxnSpLocks/>
          </p:cNvCxnSpPr>
          <p:nvPr/>
        </p:nvCxnSpPr>
        <p:spPr>
          <a:xfrm flipH="1">
            <a:off x="3692105" y="1850366"/>
            <a:ext cx="1716655" cy="1187569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93B3328-2E3C-20DC-C610-FC1FA45F7F56}"/>
              </a:ext>
            </a:extLst>
          </p:cNvPr>
          <p:cNvCxnSpPr>
            <a:cxnSpLocks/>
          </p:cNvCxnSpPr>
          <p:nvPr/>
        </p:nvCxnSpPr>
        <p:spPr>
          <a:xfrm>
            <a:off x="5408763" y="1850367"/>
            <a:ext cx="3358550" cy="1733908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F1E1D94-2E79-EF1B-3795-8627935E9429}"/>
              </a:ext>
            </a:extLst>
          </p:cNvPr>
          <p:cNvCxnSpPr>
            <a:cxnSpLocks/>
          </p:cNvCxnSpPr>
          <p:nvPr/>
        </p:nvCxnSpPr>
        <p:spPr>
          <a:xfrm>
            <a:off x="5092461" y="2756140"/>
            <a:ext cx="3430436" cy="1662022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640AD22-C51F-50FE-77E8-5BE8DCB5E1B4}"/>
              </a:ext>
            </a:extLst>
          </p:cNvPr>
          <p:cNvCxnSpPr>
            <a:cxnSpLocks/>
          </p:cNvCxnSpPr>
          <p:nvPr/>
        </p:nvCxnSpPr>
        <p:spPr>
          <a:xfrm>
            <a:off x="8140461" y="4697084"/>
            <a:ext cx="23003" cy="1762663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EF1E541-B257-D90E-F8CD-2424E5057914}"/>
              </a:ext>
            </a:extLst>
          </p:cNvPr>
          <p:cNvCxnSpPr>
            <a:cxnSpLocks/>
          </p:cNvCxnSpPr>
          <p:nvPr/>
        </p:nvCxnSpPr>
        <p:spPr>
          <a:xfrm flipH="1" flipV="1">
            <a:off x="8163463" y="6430992"/>
            <a:ext cx="1788544" cy="34506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248A5A6-60E2-C529-285A-2EBCEB153878}"/>
              </a:ext>
            </a:extLst>
          </p:cNvPr>
          <p:cNvCxnSpPr>
            <a:cxnSpLocks/>
          </p:cNvCxnSpPr>
          <p:nvPr/>
        </p:nvCxnSpPr>
        <p:spPr>
          <a:xfrm>
            <a:off x="9937631" y="4697084"/>
            <a:ext cx="23003" cy="1762663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A412CC38-E1BA-0D02-89E5-25FFE01C9665}"/>
                  </a:ext>
                </a:extLst>
              </p14:cNvPr>
              <p14:cNvContentPartPr/>
              <p14:nvPr/>
            </p14:nvContentPartPr>
            <p14:xfrm>
              <a:off x="8193501" y="5556550"/>
              <a:ext cx="1705070" cy="159909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A412CC38-E1BA-0D02-89E5-25FFE01C966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75504" y="5538942"/>
                <a:ext cx="1740705" cy="1954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A389563B-DC47-08EB-CA8A-4C18EE73EDB0}"/>
                  </a:ext>
                </a:extLst>
              </p14:cNvPr>
              <p14:cNvContentPartPr/>
              <p14:nvPr/>
            </p14:nvContentPartPr>
            <p14:xfrm>
              <a:off x="5133045" y="2112654"/>
              <a:ext cx="3470836" cy="2140379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A389563B-DC47-08EB-CA8A-4C18EE73EDB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15406" y="2095015"/>
                <a:ext cx="3506473" cy="2176016"/>
              </a:xfrm>
              <a:prstGeom prst="rect">
                <a:avLst/>
              </a:prstGeom>
            </p:spPr>
          </p:pic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E54CC13C-DD5D-B704-3856-8FBFC96F6704}"/>
              </a:ext>
            </a:extLst>
          </p:cNvPr>
          <p:cNvSpPr txBox="1"/>
          <p:nvPr/>
        </p:nvSpPr>
        <p:spPr>
          <a:xfrm>
            <a:off x="7343139" y="1920239"/>
            <a:ext cx="264921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400" dirty="0">
                <a:cs typeface="Calibri"/>
              </a:rPr>
              <a:t>Eau froide</a:t>
            </a:r>
            <a:endParaRPr lang="fr-CA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88137BE-7E79-46C3-7B79-49E9762D4592}"/>
              </a:ext>
            </a:extLst>
          </p:cNvPr>
          <p:cNvSpPr txBox="1"/>
          <p:nvPr/>
        </p:nvSpPr>
        <p:spPr>
          <a:xfrm>
            <a:off x="8569959" y="2933699"/>
            <a:ext cx="208025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400" dirty="0">
                <a:cs typeface="Calibri"/>
              </a:rPr>
              <a:t>Refroidir</a:t>
            </a:r>
            <a:endParaRPr lang="fr-CA" sz="2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CF32B43-EDA7-5770-0D56-C39A71EA17F8}"/>
              </a:ext>
            </a:extLst>
          </p:cNvPr>
          <p:cNvSpPr txBox="1"/>
          <p:nvPr/>
        </p:nvSpPr>
        <p:spPr>
          <a:xfrm>
            <a:off x="7046246" y="5800880"/>
            <a:ext cx="152907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cs typeface="Calibri"/>
              </a:rPr>
              <a:t>Glace</a:t>
            </a:r>
            <a:endParaRPr lang="en-US" sz="2400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B0A0290-6C72-740E-7FAA-D1BFA45FB2BC}"/>
              </a:ext>
            </a:extLst>
          </p:cNvPr>
          <p:cNvSpPr/>
          <p:nvPr/>
        </p:nvSpPr>
        <p:spPr>
          <a:xfrm>
            <a:off x="3240177" y="5912831"/>
            <a:ext cx="1926566" cy="891397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fr-CA" sz="2800" dirty="0">
              <a:cs typeface="Calibri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70EDDF9-90A1-C38A-C331-D9E463579D7B}"/>
              </a:ext>
            </a:extLst>
          </p:cNvPr>
          <p:cNvCxnSpPr/>
          <p:nvPr/>
        </p:nvCxnSpPr>
        <p:spPr>
          <a:xfrm>
            <a:off x="4316083" y="6350480"/>
            <a:ext cx="1360098" cy="396816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38708C4-0745-F869-72B3-9F91B936A43D}"/>
              </a:ext>
            </a:extLst>
          </p:cNvPr>
          <p:cNvSpPr txBox="1"/>
          <p:nvPr/>
        </p:nvSpPr>
        <p:spPr>
          <a:xfrm>
            <a:off x="5225019" y="6090200"/>
            <a:ext cx="122681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cs typeface="Calibri"/>
              </a:rPr>
              <a:t>Plaque</a:t>
            </a:r>
            <a:endParaRPr lang="en-US" sz="2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E05CACD-E246-B36C-126F-4D82FBEE53C7}"/>
              </a:ext>
            </a:extLst>
          </p:cNvPr>
          <p:cNvSpPr txBox="1"/>
          <p:nvPr/>
        </p:nvSpPr>
        <p:spPr>
          <a:xfrm>
            <a:off x="8513648" y="6399265"/>
            <a:ext cx="206247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400" dirty="0">
                <a:cs typeface="Calibri"/>
              </a:rPr>
              <a:t>Solvant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ACA5C5A-10CC-9F88-5F97-5EA8879D153B}"/>
              </a:ext>
            </a:extLst>
          </p:cNvPr>
          <p:cNvSpPr txBox="1"/>
          <p:nvPr/>
        </p:nvSpPr>
        <p:spPr>
          <a:xfrm>
            <a:off x="10278373" y="4157116"/>
            <a:ext cx="176021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400" dirty="0">
                <a:cs typeface="Calibri"/>
              </a:rPr>
              <a:t>Distillat</a:t>
            </a:r>
            <a:endParaRPr lang="fr-CA" sz="2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71D8DB4-2DFF-6134-CF5C-684098B790A8}"/>
              </a:ext>
            </a:extLst>
          </p:cNvPr>
          <p:cNvSpPr txBox="1"/>
          <p:nvPr/>
        </p:nvSpPr>
        <p:spPr>
          <a:xfrm>
            <a:off x="9882947" y="5373393"/>
            <a:ext cx="1992557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CA" sz="2400" dirty="0">
                <a:cs typeface="Calibri"/>
              </a:rPr>
              <a:t>Substances pures</a:t>
            </a:r>
          </a:p>
        </p:txBody>
      </p:sp>
    </p:spTree>
    <p:extLst>
      <p:ext uri="{BB962C8B-B14F-4D97-AF65-F5344CB8AC3E}">
        <p14:creationId xmlns:p14="http://schemas.microsoft.com/office/powerpoint/2010/main" val="463926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Procédés de séparation</vt:lpstr>
      <vt:lpstr>#1 Sédimentation</vt:lpstr>
      <vt:lpstr>#2 Décantation</vt:lpstr>
      <vt:lpstr>#3 Filtration</vt:lpstr>
      <vt:lpstr>#4a Évaporation</vt:lpstr>
      <vt:lpstr>#4b 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336</cp:revision>
  <dcterms:created xsi:type="dcterms:W3CDTF">2022-12-20T20:08:29Z</dcterms:created>
  <dcterms:modified xsi:type="dcterms:W3CDTF">2022-12-21T04:21:29Z</dcterms:modified>
</cp:coreProperties>
</file>