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35ADF6-FB93-E4BE-8362-9255D693C7BC}" v="450" dt="2022-04-04T17:16:22.861"/>
    <p1510:client id="{8E4D80A1-BD93-4D96-83AC-428F71FC712E}" v="412" dt="2022-04-01T14:46:56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byrns54" userId="S::bbyrns54@scol.qc.ca::cdca91c5-c7cf-422f-80c6-ebc72008453d" providerId="AD" clId="Web-{3A35ADF6-FB93-E4BE-8362-9255D693C7BC}"/>
    <pc:docChg chg="modSld">
      <pc:chgData name="bbyrns54" userId="S::bbyrns54@scol.qc.ca::cdca91c5-c7cf-422f-80c6-ebc72008453d" providerId="AD" clId="Web-{3A35ADF6-FB93-E4BE-8362-9255D693C7BC}" dt="2022-04-04T17:16:18.798" v="252" actId="20577"/>
      <pc:docMkLst>
        <pc:docMk/>
      </pc:docMkLst>
      <pc:sldChg chg="addSp modSp">
        <pc:chgData name="bbyrns54" userId="S::bbyrns54@scol.qc.ca::cdca91c5-c7cf-422f-80c6-ebc72008453d" providerId="AD" clId="Web-{3A35ADF6-FB93-E4BE-8362-9255D693C7BC}" dt="2022-04-04T16:10:32.633" v="218" actId="1076"/>
        <pc:sldMkLst>
          <pc:docMk/>
          <pc:sldMk cId="109857222" sldId="256"/>
        </pc:sldMkLst>
        <pc:picChg chg="add mod">
          <ac:chgData name="bbyrns54" userId="S::bbyrns54@scol.qc.ca::cdca91c5-c7cf-422f-80c6-ebc72008453d" providerId="AD" clId="Web-{3A35ADF6-FB93-E4BE-8362-9255D693C7BC}" dt="2022-04-04T16:10:32.633" v="218" actId="1076"/>
          <ac:picMkLst>
            <pc:docMk/>
            <pc:sldMk cId="109857222" sldId="256"/>
            <ac:picMk id="3" creationId="{945DE288-DC3E-CDD4-6A19-CDB57DBE4FDA}"/>
          </ac:picMkLst>
        </pc:picChg>
      </pc:sldChg>
      <pc:sldChg chg="modSp">
        <pc:chgData name="bbyrns54" userId="S::bbyrns54@scol.qc.ca::cdca91c5-c7cf-422f-80c6-ebc72008453d" providerId="AD" clId="Web-{3A35ADF6-FB93-E4BE-8362-9255D693C7BC}" dt="2022-04-04T16:02:31.190" v="84" actId="20577"/>
        <pc:sldMkLst>
          <pc:docMk/>
          <pc:sldMk cId="1405643582" sldId="257"/>
        </pc:sldMkLst>
        <pc:spChg chg="mod">
          <ac:chgData name="bbyrns54" userId="S::bbyrns54@scol.qc.ca::cdca91c5-c7cf-422f-80c6-ebc72008453d" providerId="AD" clId="Web-{3A35ADF6-FB93-E4BE-8362-9255D693C7BC}" dt="2022-04-04T16:02:31.190" v="84" actId="20577"/>
          <ac:spMkLst>
            <pc:docMk/>
            <pc:sldMk cId="1405643582" sldId="257"/>
            <ac:spMk id="4" creationId="{47A9CA1E-4DA9-5780-49E8-137F6ADC6B54}"/>
          </ac:spMkLst>
        </pc:spChg>
      </pc:sldChg>
      <pc:sldChg chg="modSp">
        <pc:chgData name="bbyrns54" userId="S::bbyrns54@scol.qc.ca::cdca91c5-c7cf-422f-80c6-ebc72008453d" providerId="AD" clId="Web-{3A35ADF6-FB93-E4BE-8362-9255D693C7BC}" dt="2022-04-04T17:16:18.798" v="252" actId="20577"/>
        <pc:sldMkLst>
          <pc:docMk/>
          <pc:sldMk cId="2709652829" sldId="259"/>
        </pc:sldMkLst>
        <pc:spChg chg="mod">
          <ac:chgData name="bbyrns54" userId="S::bbyrns54@scol.qc.ca::cdca91c5-c7cf-422f-80c6-ebc72008453d" providerId="AD" clId="Web-{3A35ADF6-FB93-E4BE-8362-9255D693C7BC}" dt="2022-04-04T17:16:18.798" v="252" actId="20577"/>
          <ac:spMkLst>
            <pc:docMk/>
            <pc:sldMk cId="2709652829" sldId="259"/>
            <ac:spMk id="4" creationId="{0633B799-2BE4-BEFB-45B2-BB17F56B32E6}"/>
          </ac:spMkLst>
        </pc:spChg>
      </pc:sldChg>
    </pc:docChg>
  </pc:docChgLst>
  <pc:docChgLst>
    <pc:chgData name="bbyrns54" userId="S::bbyrns54@scol.qc.ca::cdca91c5-c7cf-422f-80c6-ebc72008453d" providerId="AD" clId="Web-{8E4D80A1-BD93-4D96-83AC-428F71FC712E}"/>
    <pc:docChg chg="addSld delSld modSld">
      <pc:chgData name="bbyrns54" userId="S::bbyrns54@scol.qc.ca::cdca91c5-c7cf-422f-80c6-ebc72008453d" providerId="AD" clId="Web-{8E4D80A1-BD93-4D96-83AC-428F71FC712E}" dt="2022-04-01T14:46:55.905" v="268" actId="20577"/>
      <pc:docMkLst>
        <pc:docMk/>
      </pc:docMkLst>
      <pc:sldChg chg="addSp delSp modSp">
        <pc:chgData name="bbyrns54" userId="S::bbyrns54@scol.qc.ca::cdca91c5-c7cf-422f-80c6-ebc72008453d" providerId="AD" clId="Web-{8E4D80A1-BD93-4D96-83AC-428F71FC712E}" dt="2022-04-01T14:16:26.714" v="22" actId="14100"/>
        <pc:sldMkLst>
          <pc:docMk/>
          <pc:sldMk cId="109857222" sldId="256"/>
        </pc:sldMkLst>
        <pc:spChg chg="mod">
          <ac:chgData name="bbyrns54" userId="S::bbyrns54@scol.qc.ca::cdca91c5-c7cf-422f-80c6-ebc72008453d" providerId="AD" clId="Web-{8E4D80A1-BD93-4D96-83AC-428F71FC712E}" dt="2022-04-01T14:15:12.479" v="17" actId="1076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bbyrns54" userId="S::bbyrns54@scol.qc.ca::cdca91c5-c7cf-422f-80c6-ebc72008453d" providerId="AD" clId="Web-{8E4D80A1-BD93-4D96-83AC-428F71FC712E}" dt="2022-04-01T14:14:31.259" v="0"/>
          <ac:spMkLst>
            <pc:docMk/>
            <pc:sldMk cId="109857222" sldId="256"/>
            <ac:spMk id="3" creationId="{00000000-0000-0000-0000-000000000000}"/>
          </ac:spMkLst>
        </pc:spChg>
        <pc:picChg chg="add mod">
          <ac:chgData name="bbyrns54" userId="S::bbyrns54@scol.qc.ca::cdca91c5-c7cf-422f-80c6-ebc72008453d" providerId="AD" clId="Web-{8E4D80A1-BD93-4D96-83AC-428F71FC712E}" dt="2022-04-01T14:16:26.714" v="22" actId="14100"/>
          <ac:picMkLst>
            <pc:docMk/>
            <pc:sldMk cId="109857222" sldId="256"/>
            <ac:picMk id="4" creationId="{1F2F9456-DA2D-9317-B372-00EE70BD6037}"/>
          </ac:picMkLst>
        </pc:picChg>
      </pc:sldChg>
      <pc:sldChg chg="addSp delSp modSp new">
        <pc:chgData name="bbyrns54" userId="S::bbyrns54@scol.qc.ca::cdca91c5-c7cf-422f-80c6-ebc72008453d" providerId="AD" clId="Web-{8E4D80A1-BD93-4D96-83AC-428F71FC712E}" dt="2022-04-01T14:27:27.224" v="176" actId="20577"/>
        <pc:sldMkLst>
          <pc:docMk/>
          <pc:sldMk cId="1405643582" sldId="257"/>
        </pc:sldMkLst>
        <pc:spChg chg="del">
          <ac:chgData name="bbyrns54" userId="S::bbyrns54@scol.qc.ca::cdca91c5-c7cf-422f-80c6-ebc72008453d" providerId="AD" clId="Web-{8E4D80A1-BD93-4D96-83AC-428F71FC712E}" dt="2022-04-01T14:17:12.121" v="28"/>
          <ac:spMkLst>
            <pc:docMk/>
            <pc:sldMk cId="1405643582" sldId="257"/>
            <ac:spMk id="2" creationId="{213CE06A-3EA1-12EB-E2D1-5371E8E2CEE1}"/>
          </ac:spMkLst>
        </pc:spChg>
        <pc:spChg chg="del">
          <ac:chgData name="bbyrns54" userId="S::bbyrns54@scol.qc.ca::cdca91c5-c7cf-422f-80c6-ebc72008453d" providerId="AD" clId="Web-{8E4D80A1-BD93-4D96-83AC-428F71FC712E}" dt="2022-04-01T14:15:17.854" v="19"/>
          <ac:spMkLst>
            <pc:docMk/>
            <pc:sldMk cId="1405643582" sldId="257"/>
            <ac:spMk id="3" creationId="{89D5C266-4A7B-F375-C6A0-DDD65FE50AD7}"/>
          </ac:spMkLst>
        </pc:spChg>
        <pc:spChg chg="add mod">
          <ac:chgData name="bbyrns54" userId="S::bbyrns54@scol.qc.ca::cdca91c5-c7cf-422f-80c6-ebc72008453d" providerId="AD" clId="Web-{8E4D80A1-BD93-4D96-83AC-428F71FC712E}" dt="2022-04-01T14:27:27.224" v="176" actId="20577"/>
          <ac:spMkLst>
            <pc:docMk/>
            <pc:sldMk cId="1405643582" sldId="257"/>
            <ac:spMk id="4" creationId="{47A9CA1E-4DA9-5780-49E8-137F6ADC6B54}"/>
          </ac:spMkLst>
        </pc:spChg>
        <pc:graphicFrameChg chg="add del mod modGraphic">
          <ac:chgData name="bbyrns54" userId="S::bbyrns54@scol.qc.ca::cdca91c5-c7cf-422f-80c6-ebc72008453d" providerId="AD" clId="Web-{8E4D80A1-BD93-4D96-83AC-428F71FC712E}" dt="2022-04-01T14:19:58.920" v="81"/>
          <ac:graphicFrameMkLst>
            <pc:docMk/>
            <pc:sldMk cId="1405643582" sldId="257"/>
            <ac:graphicFrameMk id="6" creationId="{9C2A5338-0899-529D-B0ED-5DB0B0F0C904}"/>
          </ac:graphicFrameMkLst>
        </pc:graphicFrameChg>
        <pc:graphicFrameChg chg="add del mod">
          <ac:chgData name="bbyrns54" userId="S::bbyrns54@scol.qc.ca::cdca91c5-c7cf-422f-80c6-ebc72008453d" providerId="AD" clId="Web-{8E4D80A1-BD93-4D96-83AC-428F71FC712E}" dt="2022-04-01T14:24:37.518" v="167"/>
          <ac:graphicFrameMkLst>
            <pc:docMk/>
            <pc:sldMk cId="1405643582" sldId="257"/>
            <ac:graphicFrameMk id="8" creationId="{380CE830-2B31-FED9-B127-50BFBBF136C8}"/>
          </ac:graphicFrameMkLst>
        </pc:graphicFrameChg>
      </pc:sldChg>
      <pc:sldChg chg="addSp delSp modSp add replId">
        <pc:chgData name="bbyrns54" userId="S::bbyrns54@scol.qc.ca::cdca91c5-c7cf-422f-80c6-ebc72008453d" providerId="AD" clId="Web-{8E4D80A1-BD93-4D96-83AC-428F71FC712E}" dt="2022-04-01T14:43:26.683" v="236" actId="20577"/>
        <pc:sldMkLst>
          <pc:docMk/>
          <pc:sldMk cId="53443699" sldId="258"/>
        </pc:sldMkLst>
        <pc:spChg chg="del">
          <ac:chgData name="bbyrns54" userId="S::bbyrns54@scol.qc.ca::cdca91c5-c7cf-422f-80c6-ebc72008453d" providerId="AD" clId="Web-{8E4D80A1-BD93-4D96-83AC-428F71FC712E}" dt="2022-04-01T14:27:54.646" v="177"/>
          <ac:spMkLst>
            <pc:docMk/>
            <pc:sldMk cId="53443699" sldId="258"/>
            <ac:spMk id="2" creationId="{213CE06A-3EA1-12EB-E2D1-5371E8E2CEE1}"/>
          </ac:spMkLst>
        </pc:spChg>
        <pc:spChg chg="add mod">
          <ac:chgData name="bbyrns54" userId="S::bbyrns54@scol.qc.ca::cdca91c5-c7cf-422f-80c6-ebc72008453d" providerId="AD" clId="Web-{8E4D80A1-BD93-4D96-83AC-428F71FC712E}" dt="2022-04-01T14:43:26.683" v="236" actId="20577"/>
          <ac:spMkLst>
            <pc:docMk/>
            <pc:sldMk cId="53443699" sldId="258"/>
            <ac:spMk id="3" creationId="{9A3DE364-D3E3-ABC9-E4C1-03963FF95A61}"/>
          </ac:spMkLst>
        </pc:spChg>
      </pc:sldChg>
      <pc:sldChg chg="add del">
        <pc:chgData name="bbyrns54" userId="S::bbyrns54@scol.qc.ca::cdca91c5-c7cf-422f-80c6-ebc72008453d" providerId="AD" clId="Web-{8E4D80A1-BD93-4D96-83AC-428F71FC712E}" dt="2022-04-01T14:17:22.652" v="31"/>
        <pc:sldMkLst>
          <pc:docMk/>
          <pc:sldMk cId="1111470174" sldId="259"/>
        </pc:sldMkLst>
      </pc:sldChg>
      <pc:sldChg chg="addSp delSp modSp new">
        <pc:chgData name="bbyrns54" userId="S::bbyrns54@scol.qc.ca::cdca91c5-c7cf-422f-80c6-ebc72008453d" providerId="AD" clId="Web-{8E4D80A1-BD93-4D96-83AC-428F71FC712E}" dt="2022-04-01T14:46:55.905" v="268" actId="20577"/>
        <pc:sldMkLst>
          <pc:docMk/>
          <pc:sldMk cId="2709652829" sldId="259"/>
        </pc:sldMkLst>
        <pc:spChg chg="del">
          <ac:chgData name="bbyrns54" userId="S::bbyrns54@scol.qc.ca::cdca91c5-c7cf-422f-80c6-ebc72008453d" providerId="AD" clId="Web-{8E4D80A1-BD93-4D96-83AC-428F71FC712E}" dt="2022-04-01T14:31:26.024" v="211"/>
          <ac:spMkLst>
            <pc:docMk/>
            <pc:sldMk cId="2709652829" sldId="259"/>
            <ac:spMk id="2" creationId="{13078C8D-FAEE-D25D-64D7-7AEC19C12809}"/>
          </ac:spMkLst>
        </pc:spChg>
        <pc:spChg chg="del mod">
          <ac:chgData name="bbyrns54" userId="S::bbyrns54@scol.qc.ca::cdca91c5-c7cf-422f-80c6-ebc72008453d" providerId="AD" clId="Web-{8E4D80A1-BD93-4D96-83AC-428F71FC712E}" dt="2022-04-01T14:29:24.476" v="205"/>
          <ac:spMkLst>
            <pc:docMk/>
            <pc:sldMk cId="2709652829" sldId="259"/>
            <ac:spMk id="3" creationId="{C4617E35-9CFF-FD84-1682-97DBE1889999}"/>
          </ac:spMkLst>
        </pc:spChg>
        <pc:spChg chg="add mod">
          <ac:chgData name="bbyrns54" userId="S::bbyrns54@scol.qc.ca::cdca91c5-c7cf-422f-80c6-ebc72008453d" providerId="AD" clId="Web-{8E4D80A1-BD93-4D96-83AC-428F71FC712E}" dt="2022-04-01T14:46:55.905" v="268" actId="20577"/>
          <ac:spMkLst>
            <pc:docMk/>
            <pc:sldMk cId="2709652829" sldId="259"/>
            <ac:spMk id="4" creationId="{0633B799-2BE4-BEFB-45B2-BB17F56B32E6}"/>
          </ac:spMkLst>
        </pc:spChg>
      </pc:sldChg>
      <pc:sldChg chg="delSp add del replId">
        <pc:chgData name="bbyrns54" userId="S::bbyrns54@scol.qc.ca::cdca91c5-c7cf-422f-80c6-ebc72008453d" providerId="AD" clId="Web-{8E4D80A1-BD93-4D96-83AC-428F71FC712E}" dt="2022-04-01T14:17:02.418" v="26"/>
        <pc:sldMkLst>
          <pc:docMk/>
          <pc:sldMk cId="3936971026" sldId="259"/>
        </pc:sldMkLst>
        <pc:spChg chg="del">
          <ac:chgData name="bbyrns54" userId="S::bbyrns54@scol.qc.ca::cdca91c5-c7cf-422f-80c6-ebc72008453d" providerId="AD" clId="Web-{8E4D80A1-BD93-4D96-83AC-428F71FC712E}" dt="2022-04-01T14:16:58.746" v="25"/>
          <ac:spMkLst>
            <pc:docMk/>
            <pc:sldMk cId="3936971026" sldId="259"/>
            <ac:spMk id="2" creationId="{213CE06A-3EA1-12EB-E2D1-5371E8E2CE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312" y="455613"/>
            <a:ext cx="9144000" cy="2506661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Hypathie</a:t>
            </a:r>
            <a:br>
              <a:rPr lang="en-US" dirty="0">
                <a:cs typeface="Calibri Light"/>
              </a:rPr>
            </a:br>
            <a:r>
              <a:rPr lang="en-US" sz="1800" dirty="0">
                <a:cs typeface="Calibri Light"/>
              </a:rPr>
              <a:t>Fait par Beverly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F2F9456-DA2D-9317-B372-00EE70BD6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" y="1944568"/>
            <a:ext cx="3763992" cy="4917894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45DE288-DC3E-CDD4-6A19-CDB57DBE4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896" y="4021493"/>
            <a:ext cx="4270974" cy="283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A9CA1E-4DA9-5780-49E8-137F6ADC6B54}"/>
              </a:ext>
            </a:extLst>
          </p:cNvPr>
          <p:cNvSpPr txBox="1"/>
          <p:nvPr/>
        </p:nvSpPr>
        <p:spPr>
          <a:xfrm>
            <a:off x="454325" y="612475"/>
            <a:ext cx="11386461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Nom de son </a:t>
            </a:r>
            <a:r>
              <a:rPr lang="en-US" sz="2400" dirty="0" err="1">
                <a:ea typeface="+mn-lt"/>
                <a:cs typeface="+mn-lt"/>
              </a:rPr>
              <a:t>père</a:t>
            </a:r>
            <a:r>
              <a:rPr lang="en-US" sz="2400" dirty="0">
                <a:ea typeface="+mn-lt"/>
                <a:cs typeface="+mn-lt"/>
              </a:rPr>
              <a:t>: </a:t>
            </a:r>
            <a:r>
              <a:rPr lang="en-US" sz="2400" dirty="0" err="1">
                <a:ea typeface="+mn-lt"/>
                <a:cs typeface="+mn-lt"/>
              </a:rPr>
              <a:t>Théon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d'Alexandrine</a:t>
            </a:r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Spécialité</a:t>
            </a:r>
            <a:r>
              <a:rPr lang="en-US" sz="2400" dirty="0">
                <a:ea typeface="+mn-lt"/>
                <a:cs typeface="+mn-lt"/>
              </a:rPr>
              <a:t> de son </a:t>
            </a:r>
            <a:r>
              <a:rPr lang="en-US" sz="2400" dirty="0" err="1">
                <a:ea typeface="+mn-lt"/>
                <a:cs typeface="+mn-lt"/>
              </a:rPr>
              <a:t>père</a:t>
            </a:r>
            <a:r>
              <a:rPr lang="en-US" sz="2400" dirty="0">
                <a:ea typeface="+mn-lt"/>
                <a:cs typeface="+mn-lt"/>
              </a:rPr>
              <a:t>: </a:t>
            </a:r>
            <a:r>
              <a:rPr lang="en-US" sz="2400" dirty="0" err="1">
                <a:ea typeface="+mn-lt"/>
                <a:cs typeface="+mn-lt"/>
              </a:rPr>
              <a:t>Enseignant</a:t>
            </a: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Fonctions</a:t>
            </a:r>
            <a:r>
              <a:rPr lang="en-US" sz="2400" dirty="0">
                <a:ea typeface="+mn-lt"/>
                <a:cs typeface="+mn-lt"/>
              </a:rPr>
              <a:t>:  </a:t>
            </a:r>
            <a:r>
              <a:rPr lang="en-US" sz="2400" dirty="0" err="1">
                <a:ea typeface="+mn-lt"/>
                <a:cs typeface="+mn-lt"/>
              </a:rPr>
              <a:t>une</a:t>
            </a:r>
            <a:r>
              <a:rPr lang="en-US" sz="2400" dirty="0">
                <a:ea typeface="+mn-lt"/>
                <a:cs typeface="+mn-lt"/>
              </a:rPr>
              <a:t> philosophe </a:t>
            </a:r>
            <a:r>
              <a:rPr lang="en-US" sz="2400" dirty="0" err="1">
                <a:ea typeface="+mn-lt"/>
                <a:cs typeface="+mn-lt"/>
              </a:rPr>
              <a:t>néoplatonicienne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astronome</a:t>
            </a:r>
            <a:r>
              <a:rPr lang="en-US" sz="2400" dirty="0">
                <a:ea typeface="+mn-lt"/>
                <a:cs typeface="+mn-lt"/>
              </a:rPr>
              <a:t> et </a:t>
            </a:r>
            <a:r>
              <a:rPr lang="en-US" sz="2400" dirty="0" err="1">
                <a:ea typeface="+mn-lt"/>
                <a:cs typeface="+mn-lt"/>
              </a:rPr>
              <a:t>mathématicienne</a:t>
            </a:r>
            <a:r>
              <a:rPr lang="en-US" sz="2400" dirty="0">
                <a:ea typeface="+mn-lt"/>
                <a:cs typeface="+mn-lt"/>
              </a:rPr>
              <a:t> grecque d'Alexandrie</a:t>
            </a: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Période</a:t>
            </a:r>
            <a:r>
              <a:rPr lang="en-US" sz="2400" dirty="0">
                <a:ea typeface="+mn-lt"/>
                <a:cs typeface="+mn-lt"/>
              </a:rPr>
              <a:t> temps: Entre 355 et 370 à  415</a:t>
            </a: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Localité</a:t>
            </a:r>
            <a:r>
              <a:rPr lang="en-US" sz="2400" dirty="0">
                <a:ea typeface="+mn-lt"/>
                <a:cs typeface="+mn-lt"/>
              </a:rPr>
              <a:t>: Alexandrine</a:t>
            </a: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3 </a:t>
            </a:r>
            <a:r>
              <a:rPr lang="en-US" sz="2400" dirty="0" err="1">
                <a:cs typeface="Calibri"/>
              </a:rPr>
              <a:t>précurseur</a:t>
            </a:r>
            <a:r>
              <a:rPr lang="en-US" sz="2400" dirty="0">
                <a:cs typeface="Calibri"/>
              </a:rPr>
              <a:t>: </a:t>
            </a:r>
            <a:r>
              <a:rPr lang="en-US" sz="2400" dirty="0" err="1">
                <a:cs typeface="Calibri"/>
              </a:rPr>
              <a:t>Archim̀de</a:t>
            </a:r>
            <a:r>
              <a:rPr lang="en-US" sz="2400" dirty="0">
                <a:cs typeface="Calibri"/>
              </a:rPr>
              <a:t>, Euclide et Diophante</a:t>
            </a:r>
          </a:p>
        </p:txBody>
      </p:sp>
    </p:spTree>
    <p:extLst>
      <p:ext uri="{BB962C8B-B14F-4D97-AF65-F5344CB8AC3E}">
        <p14:creationId xmlns:p14="http://schemas.microsoft.com/office/powerpoint/2010/main" val="140564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3DE364-D3E3-ABC9-E4C1-03963FF95A61}"/>
              </a:ext>
            </a:extLst>
          </p:cNvPr>
          <p:cNvSpPr txBox="1"/>
          <p:nvPr/>
        </p:nvSpPr>
        <p:spPr>
          <a:xfrm>
            <a:off x="759619" y="962024"/>
            <a:ext cx="1061322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Elle </a:t>
            </a:r>
            <a:r>
              <a:rPr lang="en-US" sz="2400" dirty="0" err="1">
                <a:ea typeface="+mn-lt"/>
                <a:cs typeface="+mn-lt"/>
              </a:rPr>
              <a:t>enseigne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dirty="0" err="1">
                <a:ea typeface="+mn-lt"/>
                <a:cs typeface="+mn-lt"/>
              </a:rPr>
              <a:t>elle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vulgarise</a:t>
            </a:r>
            <a:r>
              <a:rPr lang="en-US" sz="2400" dirty="0">
                <a:ea typeface="+mn-lt"/>
                <a:cs typeface="+mn-lt"/>
              </a:rPr>
              <a:t> la </a:t>
            </a:r>
            <a:r>
              <a:rPr lang="en-US" sz="2400" dirty="0" err="1">
                <a:ea typeface="+mn-lt"/>
                <a:cs typeface="+mn-lt"/>
              </a:rPr>
              <a:t>philosophie</a:t>
            </a:r>
            <a:r>
              <a:rPr lang="en-US" sz="2400" dirty="0">
                <a:ea typeface="+mn-lt"/>
                <a:cs typeface="+mn-lt"/>
              </a:rPr>
              <a:t> et </a:t>
            </a:r>
            <a:r>
              <a:rPr lang="en-US" sz="2400" dirty="0" err="1">
                <a:ea typeface="+mn-lt"/>
                <a:cs typeface="+mn-lt"/>
              </a:rPr>
              <a:t>l'astronomie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Elle </a:t>
            </a:r>
            <a:r>
              <a:rPr lang="en-US" sz="2400" dirty="0" err="1">
                <a:ea typeface="+mn-lt"/>
                <a:cs typeface="+mn-lt"/>
              </a:rPr>
              <a:t>est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considérée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comme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une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grande</a:t>
            </a:r>
            <a:r>
              <a:rPr lang="en-US" sz="2400" dirty="0">
                <a:ea typeface="+mn-lt"/>
                <a:cs typeface="+mn-lt"/>
              </a:rPr>
              <a:t> "philosophe </a:t>
            </a:r>
            <a:r>
              <a:rPr lang="en-US" sz="2400" dirty="0" err="1">
                <a:ea typeface="+mn-lt"/>
                <a:cs typeface="+mn-lt"/>
              </a:rPr>
              <a:t>néoplatonicienne</a:t>
            </a:r>
            <a:r>
              <a:rPr lang="en-US" sz="2400" dirty="0">
                <a:ea typeface="+mn-lt"/>
                <a:cs typeface="+mn-lt"/>
              </a:rPr>
              <a:t>", qui </a:t>
            </a:r>
            <a:r>
              <a:rPr lang="en-US" sz="2400" dirty="0" err="1">
                <a:ea typeface="+mn-lt"/>
                <a:cs typeface="+mn-lt"/>
              </a:rPr>
              <a:t>aime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expliquer</a:t>
            </a:r>
            <a:r>
              <a:rPr lang="en-US" sz="2400" dirty="0">
                <a:ea typeface="+mn-lt"/>
                <a:cs typeface="+mn-lt"/>
              </a:rPr>
              <a:t> et commenter les grands maîtres, Platon et Aristote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5344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33B799-2BE4-BEFB-45B2-BB17F56B32E6}"/>
              </a:ext>
            </a:extLst>
          </p:cNvPr>
          <p:cNvSpPr txBox="1"/>
          <p:nvPr/>
        </p:nvSpPr>
        <p:spPr>
          <a:xfrm>
            <a:off x="711994" y="461962"/>
            <a:ext cx="10779917" cy="5816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5 phrases: </a:t>
            </a: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Faîtes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preuves</a:t>
            </a:r>
            <a:r>
              <a:rPr lang="en-US" sz="2400" dirty="0">
                <a:ea typeface="+mn-lt"/>
                <a:cs typeface="+mn-lt"/>
              </a:rPr>
              <a:t> de </a:t>
            </a:r>
            <a:r>
              <a:rPr lang="en-US" sz="2400" dirty="0" err="1">
                <a:ea typeface="+mn-lt"/>
                <a:cs typeface="+mn-lt"/>
              </a:rPr>
              <a:t>vigilange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Vérifiez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toutes</a:t>
            </a:r>
            <a:r>
              <a:rPr lang="en-US" sz="2400" dirty="0">
                <a:ea typeface="+mn-lt"/>
                <a:cs typeface="+mn-lt"/>
              </a:rPr>
              <a:t> les affirmations.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 err="1">
                <a:cs typeface="Calibri"/>
              </a:rPr>
              <a:t>Efforcez-vous</a:t>
            </a:r>
            <a:r>
              <a:rPr lang="en-US" sz="2400" dirty="0">
                <a:cs typeface="Calibri"/>
              </a:rPr>
              <a:t> de </a:t>
            </a:r>
            <a:r>
              <a:rPr lang="en-US" sz="2400" dirty="0" err="1">
                <a:cs typeface="Calibri"/>
              </a:rPr>
              <a:t>comprendre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ce</a:t>
            </a:r>
            <a:r>
              <a:rPr lang="en-US" sz="2400" dirty="0">
                <a:cs typeface="Calibri"/>
              </a:rPr>
              <a:t> qui ne </a:t>
            </a:r>
            <a:r>
              <a:rPr lang="en-US" sz="2400" dirty="0" err="1">
                <a:cs typeface="Calibri"/>
              </a:rPr>
              <a:t>semble</a:t>
            </a:r>
            <a:r>
              <a:rPr lang="en-US" sz="2400" dirty="0">
                <a:cs typeface="Calibri"/>
              </a:rPr>
              <a:t> pas </a:t>
            </a:r>
            <a:r>
              <a:rPr lang="en-US" sz="2400" dirty="0" err="1">
                <a:cs typeface="Calibri"/>
              </a:rPr>
              <a:t>clair</a:t>
            </a:r>
            <a:r>
              <a:rPr lang="en-US" sz="2400" dirty="0">
                <a:cs typeface="Calibri"/>
              </a:rPr>
              <a:t>.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*</a:t>
            </a:r>
            <a:r>
              <a:rPr lang="en-US" sz="2400" dirty="0" err="1">
                <a:cs typeface="Calibri"/>
              </a:rPr>
              <a:t>Même</a:t>
            </a:r>
            <a:r>
              <a:rPr lang="en-US" sz="2400" dirty="0">
                <a:cs typeface="Calibri"/>
              </a:rPr>
              <a:t> un maître </a:t>
            </a:r>
            <a:r>
              <a:rPr lang="en-US" sz="2400" dirty="0" err="1">
                <a:cs typeface="Calibri"/>
              </a:rPr>
              <a:t>peut</a:t>
            </a:r>
            <a:r>
              <a:rPr lang="en-US" sz="2400" dirty="0">
                <a:cs typeface="Calibri"/>
              </a:rPr>
              <a:t> se </a:t>
            </a:r>
            <a:r>
              <a:rPr lang="en-US" sz="2400" dirty="0" err="1">
                <a:cs typeface="Calibri"/>
              </a:rPr>
              <a:t>tromper</a:t>
            </a:r>
            <a:r>
              <a:rPr lang="en-US" sz="2400" dirty="0">
                <a:cs typeface="Calibri"/>
              </a:rPr>
              <a:t>.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Sacher </a:t>
            </a:r>
            <a:r>
              <a:rPr lang="en-US" sz="2400" dirty="0" err="1">
                <a:cs typeface="Calibri"/>
              </a:rPr>
              <a:t>qu'il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est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toujours</a:t>
            </a:r>
            <a:r>
              <a:rPr lang="en-US" sz="2400" dirty="0">
                <a:cs typeface="Calibri"/>
              </a:rPr>
              <a:t> possible </a:t>
            </a:r>
            <a:r>
              <a:rPr lang="en-US" sz="2400" dirty="0" err="1">
                <a:cs typeface="Calibri"/>
              </a:rPr>
              <a:t>d'améliorer</a:t>
            </a:r>
            <a:r>
              <a:rPr lang="en-US" sz="2400" dirty="0">
                <a:cs typeface="Calibri"/>
              </a:rPr>
              <a:t> la pensée des plus grands.</a:t>
            </a: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endParaRPr lang="en-US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9652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Hypathie Fait par Beverly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150</cp:revision>
  <dcterms:created xsi:type="dcterms:W3CDTF">2022-04-01T14:14:25Z</dcterms:created>
  <dcterms:modified xsi:type="dcterms:W3CDTF">2022-04-04T17:16:31Z</dcterms:modified>
</cp:coreProperties>
</file>