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C4D0F6-0119-4AB1-B9CD-186B467445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5E55F0-FED1-45A4-89F4-FEC49AF1CB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1E4572-680D-4F03-A060-C560C3F15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493-CBD6-4D37-A967-F0BA09648FF4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CB9A97-3625-4937-8BEC-6AAC0660D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A804CA-C876-4BF0-AF78-A61FE7723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52E4-AE89-4AFC-A4E0-2EBBEC61CA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0641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31DD18-F406-4A1A-ACC7-9ACD7F417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862B66C-7F9D-4AAA-854A-0E2172D2C9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479369-1A4F-450C-B11E-C1BC8CC3A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493-CBD6-4D37-A967-F0BA09648FF4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1B6090-FBC3-4109-A366-39DF34A0F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51299F-65B5-40DA-8FC9-8AF5B3B85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52E4-AE89-4AFC-A4E0-2EBBEC61CA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33281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941FC8A-3AF4-4279-AC6D-FE7F6CEECE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734CCB8-0152-4147-844F-ACF8B8B1E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D93357-21B9-42E7-B585-B2AFE367A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493-CBD6-4D37-A967-F0BA09648FF4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F80BDC-DEAB-4E3C-9DF1-EF404815F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44A6D2-367D-4662-83BB-4ACA3B803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52E4-AE89-4AFC-A4E0-2EBBEC61CA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946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62387B-9712-427D-BCC8-44CD668E1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03AB17-484B-463E-8C6E-42E90767D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1DF912-EC48-499D-A259-228ED6704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493-CBD6-4D37-A967-F0BA09648FF4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2639D2-3F48-490C-A8DF-F50783E4A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FDCEC5-78FF-46D8-87FB-41985C092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52E4-AE89-4AFC-A4E0-2EBBEC61CA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482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4EDA0B-E57B-4907-9103-74250EE9E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75684A-9CC8-4075-9A9A-FE2B3BC3F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383766-221C-4277-A0C9-6E13B75B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493-CBD6-4D37-A967-F0BA09648FF4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371FB5-4816-4126-84EA-827C9A1BF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C2C3ED-4502-4D33-8008-E5071B284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52E4-AE89-4AFC-A4E0-2EBBEC61CA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89628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B5F51D-88D8-4812-89A9-929FD85A8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F6BFB7-8A17-4597-BAB9-AFC53F0E54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6F5BC3-6BED-4F77-9E22-EF315CC43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F9D80C-CDEC-443A-ACFD-D92E9D059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493-CBD6-4D37-A967-F0BA09648FF4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7DE69A4-DA77-4A7C-9116-CA16120A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3F0CA92-9AD4-4D73-8A46-CDB7C62D2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52E4-AE89-4AFC-A4E0-2EBBEC61CA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53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307EAF-F400-4358-A697-C842E90F6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DB87393-5CB5-4ECF-97A0-F59712C95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56A1D3-14CD-4BFA-94A7-D36A0BD38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489772C-C894-44F8-8C5D-AADE0AFFC1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E4FCEFB-FB86-4495-86A1-BF8CB450C6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6C19878-46DF-461A-823C-C7192F9DC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493-CBD6-4D37-A967-F0BA09648FF4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F66F7D2-3A39-4624-98A0-1D4A83503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0864793-35CB-4960-94E5-E786467E8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52E4-AE89-4AFC-A4E0-2EBBEC61CA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6224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C3A437-0067-4EFB-AD3B-4AA7AF961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694A080-F21A-4189-B3BB-6052CCD30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493-CBD6-4D37-A967-F0BA09648FF4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AFB24D3-FED5-44B9-82E4-D395BF635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F23DDD4-F781-4DE9-A0B3-268D2FF7D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52E4-AE89-4AFC-A4E0-2EBBEC61CA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150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41E0D73-416C-47E7-98DE-3E24CA7E3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493-CBD6-4D37-A967-F0BA09648FF4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D4772FC-3617-4AD4-8FCE-0EA64A698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3349561-FC6B-438C-90FC-FCD1FE849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52E4-AE89-4AFC-A4E0-2EBBEC61CA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2282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B2E8AD-4DA4-43AC-BB6C-31D790CE8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03EF3E-6A7D-47AA-A954-277D590E4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267C61-B3C5-4CF7-8FA4-8DA514D94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611CB56-B85F-4867-B5A2-102F677DF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493-CBD6-4D37-A967-F0BA09648FF4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818BD5-C6E2-4B33-9B40-5EABEDDBB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6C4359-8031-44CD-9FDA-B48FA687B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52E4-AE89-4AFC-A4E0-2EBBEC61CA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9979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E1E11A-187B-4E6C-84D8-E611FC529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382FEC3-EF29-4F28-B003-B0DF26C460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82D3688-7ABD-4BB6-AF02-1F876344D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AAE0E5-C8DE-4BC4-AC85-F2ECF72CE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493-CBD6-4D37-A967-F0BA09648FF4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0F9A981-8DDE-45EC-B709-41033FC2A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413720-F0CF-4B8E-B711-2B3048587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52E4-AE89-4AFC-A4E0-2EBBEC61CA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9754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C01ACF7-3E45-444E-82DC-CB649FC44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2371B9-D747-4A8A-8C33-E0EA55E9A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DE473E-4932-4DED-B38B-959589D187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B6493-CBD6-4D37-A967-F0BA09648FF4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151FB6-3973-48BE-AF4F-6D5D23D293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F5825C-990F-46D8-96A7-0E873BEDE4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752E4-AE89-4AFC-A4E0-2EBBEC61CA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020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B60EAED-D1CB-4FF0-95F6-65D43E8E6B9E}"/>
              </a:ext>
            </a:extLst>
          </p:cNvPr>
          <p:cNvSpPr txBox="1"/>
          <p:nvPr/>
        </p:nvSpPr>
        <p:spPr>
          <a:xfrm>
            <a:off x="2474258" y="1568183"/>
            <a:ext cx="7465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800" dirty="0"/>
              <a:t>Diophante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6E3E5BF-B9F4-451E-A8EF-B1934D674043}"/>
              </a:ext>
            </a:extLst>
          </p:cNvPr>
          <p:cNvSpPr txBox="1"/>
          <p:nvPr/>
        </p:nvSpPr>
        <p:spPr>
          <a:xfrm>
            <a:off x="2549561" y="3136612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600" dirty="0"/>
              <a:t>Fait par Beverly </a:t>
            </a:r>
            <a:r>
              <a:rPr lang="fr-CA" sz="1600" dirty="0" err="1"/>
              <a:t>Byrns</a:t>
            </a:r>
            <a:endParaRPr lang="fr-CA" sz="1600" dirty="0"/>
          </a:p>
          <a:p>
            <a:pPr algn="ctr"/>
            <a:r>
              <a:rPr lang="fr-CA" sz="1600" dirty="0"/>
              <a:t>MSI</a:t>
            </a:r>
          </a:p>
        </p:txBody>
      </p:sp>
    </p:spTree>
    <p:extLst>
      <p:ext uri="{BB962C8B-B14F-4D97-AF65-F5344CB8AC3E}">
        <p14:creationId xmlns:p14="http://schemas.microsoft.com/office/powerpoint/2010/main" val="81609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35638EE4-4176-47AC-AB2A-32A023F10F28}"/>
              </a:ext>
            </a:extLst>
          </p:cNvPr>
          <p:cNvSpPr txBox="1"/>
          <p:nvPr/>
        </p:nvSpPr>
        <p:spPr>
          <a:xfrm>
            <a:off x="250370" y="228600"/>
            <a:ext cx="45690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Nom de son village:  Alexandrie, Égypte</a:t>
            </a:r>
          </a:p>
          <a:p>
            <a:endParaRPr lang="fr-CA" dirty="0"/>
          </a:p>
          <a:p>
            <a:r>
              <a:rPr lang="fr-CA" dirty="0"/>
              <a:t>Période de temps: Entre 200 et 500 après J.-C.</a:t>
            </a:r>
          </a:p>
          <a:p>
            <a:endParaRPr lang="fr-CA" dirty="0"/>
          </a:p>
          <a:p>
            <a:r>
              <a:rPr lang="fr-CA" dirty="0"/>
              <a:t>Son œuvre: Alexandrine</a:t>
            </a:r>
          </a:p>
        </p:txBody>
      </p:sp>
      <p:pic>
        <p:nvPicPr>
          <p:cNvPr id="9" name="Picture 2" descr="Diophante d&amp;#39;Alexandrie – Les éditions des Chavonnes">
            <a:extLst>
              <a:ext uri="{FF2B5EF4-FFF2-40B4-BE49-F238E27FC236}">
                <a16:creationId xmlns:a16="http://schemas.microsoft.com/office/drawing/2014/main" id="{F112A5CB-33A4-4DF5-AF49-B9403182A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098" y="152400"/>
            <a:ext cx="3160560" cy="422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&amp;#39;Arithmétique de Simon Stevin,... Aussi l&amp;#39;Algèbre... Ensemble les quatre  premiers livres d&amp;#39;algèbre de Diophante d&amp;#39;Alexandrie, maintenant  premièrement traduicts en françois. Encore un livre particulier de la  Practique d&amp;#39;arithmétique, contenant entre autres ...">
            <a:extLst>
              <a:ext uri="{FF2B5EF4-FFF2-40B4-BE49-F238E27FC236}">
                <a16:creationId xmlns:a16="http://schemas.microsoft.com/office/drawing/2014/main" id="{A98D4AD5-C2F3-4D90-A834-6A1EC4216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478" y="152400"/>
            <a:ext cx="2629759" cy="4088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9299D4B5-CE30-4487-9383-F00A643330FE}"/>
              </a:ext>
            </a:extLst>
          </p:cNvPr>
          <p:cNvSpPr txBox="1"/>
          <p:nvPr/>
        </p:nvSpPr>
        <p:spPr>
          <a:xfrm>
            <a:off x="-1855990" y="5271248"/>
            <a:ext cx="560664" cy="588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dirty="0"/>
          </a:p>
        </p:txBody>
      </p:sp>
      <p:pic>
        <p:nvPicPr>
          <p:cNvPr id="1030" name="Picture 6" descr="Planisphère : Égypte - Cartes - Encyclopædia Universalis">
            <a:extLst>
              <a:ext uri="{FF2B5EF4-FFF2-40B4-BE49-F238E27FC236}">
                <a16:creationId xmlns:a16="http://schemas.microsoft.com/office/drawing/2014/main" id="{BD7C74F0-8224-468F-9BB6-FEFA05D68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799" y="3037467"/>
            <a:ext cx="3341818" cy="3341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2754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7F6F7123-A1EF-4EC2-8248-58183E3AD078}"/>
              </a:ext>
            </a:extLst>
          </p:cNvPr>
          <p:cNvSpPr txBox="1"/>
          <p:nvPr/>
        </p:nvSpPr>
        <p:spPr>
          <a:xfrm>
            <a:off x="816429" y="489857"/>
            <a:ext cx="886097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dirty="0"/>
              <a:t>Épitaphe</a:t>
            </a:r>
          </a:p>
          <a:p>
            <a:endParaRPr lang="fr-CA" dirty="0"/>
          </a:p>
          <a:p>
            <a:r>
              <a:rPr lang="fr-CA" dirty="0"/>
              <a:t>Enfance: 1/6     14</a:t>
            </a:r>
          </a:p>
          <a:p>
            <a:endParaRPr lang="fr-CA" dirty="0"/>
          </a:p>
          <a:p>
            <a:r>
              <a:rPr lang="fr-CA" dirty="0"/>
              <a:t>Adolescence: 1/12       7</a:t>
            </a:r>
          </a:p>
          <a:p>
            <a:endParaRPr lang="fr-CA" dirty="0"/>
          </a:p>
          <a:p>
            <a:r>
              <a:rPr lang="fr-CA" dirty="0"/>
              <a:t>Avant son mariage: 1/7         12</a:t>
            </a:r>
          </a:p>
          <a:p>
            <a:endParaRPr lang="fr-CA" dirty="0"/>
          </a:p>
          <a:p>
            <a:r>
              <a:rPr lang="fr-CA" dirty="0"/>
              <a:t>5 ans avant d’avoir un fils: ½            42</a:t>
            </a:r>
          </a:p>
          <a:p>
            <a:endParaRPr lang="fr-CA" dirty="0"/>
          </a:p>
          <a:p>
            <a:r>
              <a:rPr lang="fr-CA" dirty="0"/>
              <a:t>Son fils vécu: ½        42</a:t>
            </a:r>
          </a:p>
          <a:p>
            <a:endParaRPr lang="fr-CA" dirty="0"/>
          </a:p>
          <a:p>
            <a:r>
              <a:rPr lang="fr-CA" dirty="0"/>
              <a:t>Dénominateur commun: 84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6704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E8D3D12-7F5E-41C8-86E9-E712F01B4FD3}"/>
              </a:ext>
            </a:extLst>
          </p:cNvPr>
          <p:cNvSpPr txBox="1"/>
          <p:nvPr/>
        </p:nvSpPr>
        <p:spPr>
          <a:xfrm>
            <a:off x="925286" y="598714"/>
            <a:ext cx="88174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#7 Comment peut-on trouver quatre nombres lorsqu’on connaît toutes les sommes possibles de trois d’entre eux?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                                         x + y + z = 20</a:t>
            </a:r>
          </a:p>
          <a:p>
            <a:r>
              <a:rPr lang="fr-CA" dirty="0"/>
              <a:t>                                  w + x +y        = 22</a:t>
            </a:r>
          </a:p>
          <a:p>
            <a:r>
              <a:rPr lang="fr-CA" dirty="0"/>
              <a:t>                                  w + x        +z = 24</a:t>
            </a:r>
          </a:p>
          <a:p>
            <a:r>
              <a:rPr lang="fr-CA" dirty="0"/>
              <a:t>                                  w        + y +z  = 27</a:t>
            </a:r>
          </a:p>
          <a:p>
            <a:endParaRPr lang="fr-CA" dirty="0"/>
          </a:p>
          <a:p>
            <a:r>
              <a:rPr lang="fr-CA" dirty="0"/>
              <a:t>                                                         # D’inconnues ( Variables ): 4</a:t>
            </a:r>
          </a:p>
          <a:p>
            <a:r>
              <a:rPr lang="fr-CA" dirty="0"/>
              <a:t>                                                         # Équations différentes: 4</a:t>
            </a:r>
          </a:p>
        </p:txBody>
      </p:sp>
    </p:spTree>
    <p:extLst>
      <p:ext uri="{BB962C8B-B14F-4D97-AF65-F5344CB8AC3E}">
        <p14:creationId xmlns:p14="http://schemas.microsoft.com/office/powerpoint/2010/main" val="4074974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AAE5DD6-80A5-4929-AE2C-8F5151922C8A}"/>
              </a:ext>
            </a:extLst>
          </p:cNvPr>
          <p:cNvSpPr txBox="1"/>
          <p:nvPr/>
        </p:nvSpPr>
        <p:spPr>
          <a:xfrm>
            <a:off x="1099457" y="664029"/>
            <a:ext cx="1003662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#8 Comment peut-on trouver quatre nombres lorsqu’on connaît toutes les sommes possibles de trois d’entre eux?  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                                         x + y + z = 20</a:t>
            </a:r>
          </a:p>
          <a:p>
            <a:r>
              <a:rPr lang="fr-CA" dirty="0"/>
              <a:t>                                  w + x +y        = 22</a:t>
            </a:r>
          </a:p>
          <a:p>
            <a:r>
              <a:rPr lang="fr-CA" dirty="0"/>
              <a:t>                                  w + x        +z = 24</a:t>
            </a:r>
          </a:p>
          <a:p>
            <a:r>
              <a:rPr lang="fr-CA" dirty="0"/>
              <a:t>                                  w        + y +z  = 27</a:t>
            </a:r>
          </a:p>
          <a:p>
            <a:endParaRPr lang="fr-CA" dirty="0"/>
          </a:p>
          <a:p>
            <a:r>
              <a:rPr lang="fr-CA" dirty="0"/>
              <a:t>                                   3 w + 3 x + 3 y + 3 z = 93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48116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EAED7113-FBC1-454D-8805-2F1CE07BD754}"/>
              </a:ext>
            </a:extLst>
          </p:cNvPr>
          <p:cNvSpPr txBox="1"/>
          <p:nvPr/>
        </p:nvSpPr>
        <p:spPr>
          <a:xfrm>
            <a:off x="623944" y="451821"/>
            <a:ext cx="106070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#9 Comment peut-on trouver quatre nombres lorsqu’on connaît toutes les sommes possibles de trois d’entre eux?  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                                         x + y + z = 20                   alors w= 11</a:t>
            </a:r>
          </a:p>
          <a:p>
            <a:r>
              <a:rPr lang="fr-CA" dirty="0"/>
              <a:t>                                  w + x +y        = 22                   alors z= 9</a:t>
            </a:r>
          </a:p>
          <a:p>
            <a:r>
              <a:rPr lang="fr-CA" dirty="0"/>
              <a:t>                                  w + x        +z = 24                   alors y= 7</a:t>
            </a:r>
          </a:p>
          <a:p>
            <a:r>
              <a:rPr lang="fr-CA" dirty="0"/>
              <a:t>                                  w        + y +z  = 27                  alors x= 4</a:t>
            </a:r>
          </a:p>
          <a:p>
            <a:endParaRPr lang="fr-CA" dirty="0"/>
          </a:p>
          <a:p>
            <a:r>
              <a:rPr lang="fr-CA" dirty="0"/>
              <a:t>                                   3 w + 3 x + 3 y + 3 z = 93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35644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272</Words>
  <Application>Microsoft Office PowerPoint</Application>
  <PresentationFormat>Grand écran</PresentationFormat>
  <Paragraphs>53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6</cp:revision>
  <dcterms:created xsi:type="dcterms:W3CDTF">2022-01-18T15:17:55Z</dcterms:created>
  <dcterms:modified xsi:type="dcterms:W3CDTF">2022-01-18T15:53:05Z</dcterms:modified>
</cp:coreProperties>
</file>