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CAE74-5170-4281-9E5B-B62AAACC4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6FC080-01A1-48D3-9A0F-DDC6C8E7A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18210C-A8EA-46BF-8769-FCF90B2D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61B6A4-85C5-40C9-89E9-66855D7FB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6A7C43-5A9B-460A-8F3C-ABDDD9428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962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15D5AD-699C-4E17-8662-FE8C5E495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0997F9-45CA-4CBF-A9CD-B98BD6E91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EE295B-BC8A-40FD-BEB6-CB0863536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706292-437D-4619-8226-C29768558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B3C4CC-7283-4D3B-9B7A-0295EF61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581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3C66FB-14B2-432F-A250-8DCDB061E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5AAC40-E65D-4C89-BFA3-ECDDF09C7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945D58-608C-45CC-9F17-B0522D4A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69F9B7-85B3-4E30-8F8F-79AB16E22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E8A83A-3316-43DC-A3A2-E4236A5CC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270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1B0184-3E3C-4F52-BC28-38733232F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8ED098-3414-4D78-B082-CEAEEBF3E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E9EB6C-DAC5-4465-B04B-ADCADC308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EEE90C-7D69-461D-BD04-2F6F0CCCC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CA60E8-4AD5-4A94-ADE3-7ED65E5C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303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3FBE33-5F57-4630-AE62-A3A1704B2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57E2DC-8341-4E0D-B49D-EE4B79802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F2E3C9-4BC2-41C3-B3A9-657AA335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DB2408-71FC-4182-A1F1-914D332E4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2BEFFE-D23E-4C5C-A4EA-CE336B95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469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8259DC-1E5F-4C5F-B106-D060D1462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18A6A6-5616-445D-A9F1-7965A1673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824A03-2D96-4E9A-BB3E-1C2670788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93B97A-3F4D-404E-835D-F50929EE0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FF4394-A16C-4B53-98E1-0F74DAC6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D03525-2E37-4400-9D74-D0EADFA70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445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53AF0-E892-4310-80AA-209EE0818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060489-5A4F-41AB-A4E7-271500735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A45371-4670-4B2B-91A9-12AB67AD6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67D7118-A1EA-405F-8E69-50D5900BA6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3AE301A-99C3-4416-8627-5C10CD523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BBDF2D2-D499-477F-91B0-52C2C0F1E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1C37607-7DC7-40BA-ADDA-4E3DF13E7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8926D59-9E6E-44B0-8A5F-87FC8E70D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273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796F96-9BF6-4859-B524-17E0F1FCA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36E1116-1F03-45D0-A3D1-78026BF4A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6033D1-DE34-480C-8084-FCF945DBD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84FEFD-B1E1-4CAB-88BA-6DF7EB1F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19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D7E58ED-88E4-4091-A451-88D921E4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7D0A08-BD86-43DD-BB89-76CB204FD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E3B0A2-F40A-4743-9E74-E703DF39C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428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DAFDF-E4C4-4A0C-9214-081A28B52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7E7C8B-022C-4372-B8F6-E56EFB96D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85D973-185C-4F46-8E87-7CB30060F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0448A6-5458-40CA-AF89-6721D17F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D9AF0C-6854-40EE-8231-7F0DD322D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0C5796-E3FC-41DC-B9FB-FA2F6CFE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7838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3CF167-9801-41E9-BF29-1C1953871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A39B317-A947-4BD3-AFFB-C046F22E61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694ED2-4F6D-40EB-8A3F-15BA2B9D4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95729F-175C-4C67-BB0E-C372A3D1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719BDC-5E1C-4805-B37F-014189B4D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9BC845-9DB4-44CF-983B-2CB57A26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1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8854924-45D5-43C2-9D21-0054912AD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02479C-16E0-49A4-B0D0-9F37E75D6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B184C8-9068-4A99-A732-5D4836A1A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DDF58-6673-4D60-A875-88E65C67DAB0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D8D872-6FBD-4346-A65A-049962C1B3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49BFE3-1C5F-4B63-A2E5-25D00F0D6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78DA2-69B8-48EB-A541-2922AF1FFA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525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887628A-D965-41E0-9CF2-150930997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198" y="2053371"/>
            <a:ext cx="5617604" cy="430439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603DF60-AFAC-4FDF-84F9-99BCD2F610FF}"/>
              </a:ext>
            </a:extLst>
          </p:cNvPr>
          <p:cNvSpPr txBox="1"/>
          <p:nvPr/>
        </p:nvSpPr>
        <p:spPr>
          <a:xfrm>
            <a:off x="2883049" y="935915"/>
            <a:ext cx="6680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/>
              <a:t>Breadboard par Beverly Byrns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88C558-5A7C-4230-B883-1D38FD62949E}"/>
              </a:ext>
            </a:extLst>
          </p:cNvPr>
          <p:cNvSpPr/>
          <p:nvPr/>
        </p:nvSpPr>
        <p:spPr>
          <a:xfrm>
            <a:off x="4496696" y="3087445"/>
            <a:ext cx="3216537" cy="7530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13DFE1-0FF9-4826-BFE6-BDED0A731904}"/>
              </a:ext>
            </a:extLst>
          </p:cNvPr>
          <p:cNvSpPr/>
          <p:nvPr/>
        </p:nvSpPr>
        <p:spPr>
          <a:xfrm>
            <a:off x="4496696" y="3238052"/>
            <a:ext cx="3216537" cy="753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FDCFC5-A59D-4A05-9BAC-14A3373479D6}"/>
              </a:ext>
            </a:extLst>
          </p:cNvPr>
          <p:cNvSpPr/>
          <p:nvPr/>
        </p:nvSpPr>
        <p:spPr>
          <a:xfrm>
            <a:off x="5045336" y="3458585"/>
            <a:ext cx="45719" cy="47333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940DAD-CE72-4932-B6AA-5B957D7C724D}"/>
              </a:ext>
            </a:extLst>
          </p:cNvPr>
          <p:cNvSpPr/>
          <p:nvPr/>
        </p:nvSpPr>
        <p:spPr>
          <a:xfrm>
            <a:off x="4638866" y="4951209"/>
            <a:ext cx="3168864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C319-00B2-42E8-AF97-19A09F371422}"/>
              </a:ext>
            </a:extLst>
          </p:cNvPr>
          <p:cNvSpPr/>
          <p:nvPr/>
        </p:nvSpPr>
        <p:spPr>
          <a:xfrm>
            <a:off x="4638866" y="5045344"/>
            <a:ext cx="3130475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E677C7-061A-4100-9953-1C97E0493B8D}"/>
              </a:ext>
            </a:extLst>
          </p:cNvPr>
          <p:cNvSpPr/>
          <p:nvPr/>
        </p:nvSpPr>
        <p:spPr>
          <a:xfrm>
            <a:off x="6158384" y="4238515"/>
            <a:ext cx="45719" cy="4464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0888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2021-10-29T18:09:32Z</dcterms:created>
  <dcterms:modified xsi:type="dcterms:W3CDTF">2021-10-29T18:10:09Z</dcterms:modified>
</cp:coreProperties>
</file>