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9966"/>
    <a:srgbClr val="9900FF"/>
    <a:srgbClr val="1AEEDA"/>
    <a:srgbClr val="F61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22EDF8-8502-4537-B3A3-E1BFDDA6D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C7A0FD-08CC-444B-8CE2-A526F7938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30D7C5-2F76-4EF0-954F-E75280E0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8B6FB4-9D29-434F-AA39-B5035A484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F9A640-483B-4DA7-B5C1-2AAD4C327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677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B6E1CA-2B27-4A39-B826-4B22C09EF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40A3F6-8B6A-4F3E-A2B9-B8AA28281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45528B-B4F3-4A65-A82A-A24617C5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0B8EE7-844D-4302-9F5D-7D614A33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072B86-884D-4E35-8803-99815622A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313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970427-9A85-4D42-AC2A-586D72F62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7BBB82-BC19-4C42-B14F-6E7B890A2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D5ED47-6622-43D9-9C22-83F7C0769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A3B06E-6CFA-4F11-91F3-83C70448B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C784A8-B0F2-4BDE-B1E7-2DC14E8D7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547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1AABF2-50EE-4BD8-A5CF-A4244233B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B0508B-9A40-4DAA-8009-C98A26DB0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9F1E4B-6C93-47BC-9442-72F0D4EAE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2404BA-7B01-4224-855F-115E68458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578EFF-F93B-437C-875A-9E0DDB2B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670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E6B81B-4CBE-4D5A-BAFA-E3FD077DE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2B5E69-829F-4234-9E4A-8B635D943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48D14-3819-4BF9-95FC-03A86FA6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A255B2-9A2D-42F3-988B-DBBE3FE51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18E926-7738-42AE-9CD7-F84940B0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700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D2FD1D-9355-400E-9864-B98F6818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1B7069-10AF-4DAE-91C5-9D85325FE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08B2C6-13CA-4CD3-A7EE-00E113F68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CF4883-5975-421E-87C1-114D63E4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B80ED7-AAEC-4718-B78C-D37F23811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A137A4-1887-415D-9DDB-2BA05A31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975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1B02FF-E5C6-4D7E-91B0-51B6A9181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B89ADF-C542-49C1-A6F3-564F47654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11B1FB-E63A-4687-BE26-170EBB052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0C39A4-FAF0-4BAF-A7D5-0EE26570D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7E5C2F5-960F-4B6F-A48D-9B4F623AF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8B95C86-E701-4BDB-AFE7-CCB469985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47B0736-A5CA-4018-80F4-3B0D690A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DD3E5C-EDD0-4028-82BF-2C42BB84D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872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9A9C26-0242-465F-9AA1-669F57DF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5A7979-08B5-4438-914A-33873C27E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A1E9960-06F0-41D6-87F2-66E8DE7C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CBED6C-62CD-4F15-8D37-5BE3B4FEF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895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0B5A36D-22D0-4565-9FFD-E1CA67901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F185383-1EF4-40D5-A3AD-6B4C9DA5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D52A2E-6D06-4899-99D1-66FEBA14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972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C70E0A-5287-4925-B036-77C5621E3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659D9B-8DB2-45F8-8864-BE7CA10A4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EA3628-3E9B-4227-900C-293D9DEA9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F825C0-927A-4CEE-B34D-9200C45D1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77B194-98D4-4B54-9BAD-A8C710235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F7C528-678A-4E17-9F57-30F06CC1F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322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57732B-3553-4B7E-83E8-B76C291C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967E032-C4F2-44D0-9F13-3E0F75AEC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46127C-24AF-458D-9FA8-89C25B54E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91BE20-A19D-49FE-8714-1718380E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F861A2-CA22-413F-ADA2-7ED821B6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F8A1CD-D096-43BF-8A32-3E36DDB4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921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2822BB-447B-4078-9AD8-80FCA9D9B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C80477-D0B8-49DB-BF19-06E09B306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59F837-CCDD-47F0-A41C-B2D8FC60B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20DE6-B820-4D1C-B3CD-5A0818301ED4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362214-CAEE-40E5-94E4-B1A03787B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C5BC81-C1C5-448A-89A7-C44B5EAE63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D5C1B-C3A6-4918-A186-183DBCBE87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667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6622203-C5A9-4E1B-9F94-066743E60A61}"/>
              </a:ext>
            </a:extLst>
          </p:cNvPr>
          <p:cNvSpPr txBox="1"/>
          <p:nvPr/>
        </p:nvSpPr>
        <p:spPr>
          <a:xfrm>
            <a:off x="2796988" y="742278"/>
            <a:ext cx="5809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                            </a:t>
            </a:r>
            <a:r>
              <a:rPr lang="fr-CA" sz="2400" dirty="0"/>
              <a:t>Fusée de Beverly</a:t>
            </a:r>
          </a:p>
        </p:txBody>
      </p:sp>
      <p:sp>
        <p:nvSpPr>
          <p:cNvPr id="5" name="Organigramme : Procédé 4">
            <a:extLst>
              <a:ext uri="{FF2B5EF4-FFF2-40B4-BE49-F238E27FC236}">
                <a16:creationId xmlns:a16="http://schemas.microsoft.com/office/drawing/2014/main" id="{11B20086-4A3B-4F7D-837C-607EC41FBCED}"/>
              </a:ext>
            </a:extLst>
          </p:cNvPr>
          <p:cNvSpPr/>
          <p:nvPr/>
        </p:nvSpPr>
        <p:spPr>
          <a:xfrm>
            <a:off x="5066852" y="3625327"/>
            <a:ext cx="1029148" cy="21407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9525">
                <a:solidFill>
                  <a:schemeClr val="bg1"/>
                </a:solidFill>
                <a:prstDash val="solid"/>
              </a:ln>
              <a:solidFill>
                <a:srgbClr val="FF7C8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endParaRPr lang="fr-CA" dirty="0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894236B6-EC0E-45A5-B7E1-973C285FEE25}"/>
              </a:ext>
            </a:extLst>
          </p:cNvPr>
          <p:cNvSpPr/>
          <p:nvPr/>
        </p:nvSpPr>
        <p:spPr>
          <a:xfrm>
            <a:off x="12271787" y="-8067"/>
            <a:ext cx="45719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8D50467F-70C1-4FF5-911F-3ED06E46B0B5}"/>
              </a:ext>
            </a:extLst>
          </p:cNvPr>
          <p:cNvSpPr/>
          <p:nvPr/>
        </p:nvSpPr>
        <p:spPr>
          <a:xfrm>
            <a:off x="4905487" y="2581836"/>
            <a:ext cx="1355463" cy="1043491"/>
          </a:xfrm>
          <a:prstGeom prst="triangle">
            <a:avLst/>
          </a:prstGeom>
          <a:solidFill>
            <a:srgbClr val="F612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4917091A-A123-4A94-B9D8-20651C470E4A}"/>
              </a:ext>
            </a:extLst>
          </p:cNvPr>
          <p:cNvSpPr/>
          <p:nvPr/>
        </p:nvSpPr>
        <p:spPr>
          <a:xfrm>
            <a:off x="6096000" y="5207339"/>
            <a:ext cx="865707" cy="908384"/>
          </a:xfrm>
          <a:prstGeom prst="rtTriangle">
            <a:avLst/>
          </a:prstGeom>
          <a:solidFill>
            <a:srgbClr val="1AEE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1056C0F-A66A-4900-9644-2CED2223F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189810" y="5238678"/>
            <a:ext cx="908383" cy="84570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2944F1C-CBDD-4692-A4A8-6EBF82F2FC7B}"/>
              </a:ext>
            </a:extLst>
          </p:cNvPr>
          <p:cNvSpPr/>
          <p:nvPr/>
        </p:nvSpPr>
        <p:spPr>
          <a:xfrm rot="5400000">
            <a:off x="4892480" y="4443366"/>
            <a:ext cx="183955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7C8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Beverly</a:t>
            </a:r>
            <a:endParaRPr lang="fr-FR" sz="2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FF7C8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42715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3</cp:revision>
  <dcterms:created xsi:type="dcterms:W3CDTF">2021-09-03T18:06:43Z</dcterms:created>
  <dcterms:modified xsi:type="dcterms:W3CDTF">2021-09-03T18:15:46Z</dcterms:modified>
</cp:coreProperties>
</file>