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8D9A95-B7A2-4F77-A096-F7E02835B590}" v="732" dt="2022-03-31T19:38:59.4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byrns54" userId="S::bbyrns54@scol.qc.ca::cdca91c5-c7cf-422f-80c6-ebc72008453d" providerId="AD" clId="Web-{438D9A95-B7A2-4F77-A096-F7E02835B590}"/>
    <pc:docChg chg="addSld modSld">
      <pc:chgData name="bbyrns54" userId="S::bbyrns54@scol.qc.ca::cdca91c5-c7cf-422f-80c6-ebc72008453d" providerId="AD" clId="Web-{438D9A95-B7A2-4F77-A096-F7E02835B590}" dt="2022-03-31T19:38:59.417" v="440" actId="14100"/>
      <pc:docMkLst>
        <pc:docMk/>
      </pc:docMkLst>
      <pc:sldChg chg="addSp delSp modSp">
        <pc:chgData name="bbyrns54" userId="S::bbyrns54@scol.qc.ca::cdca91c5-c7cf-422f-80c6-ebc72008453d" providerId="AD" clId="Web-{438D9A95-B7A2-4F77-A096-F7E02835B590}" dt="2022-03-31T19:03:59.264" v="41" actId="20577"/>
        <pc:sldMkLst>
          <pc:docMk/>
          <pc:sldMk cId="109857222" sldId="256"/>
        </pc:sldMkLst>
        <pc:spChg chg="del">
          <ac:chgData name="bbyrns54" userId="S::bbyrns54@scol.qc.ca::cdca91c5-c7cf-422f-80c6-ebc72008453d" providerId="AD" clId="Web-{438D9A95-B7A2-4F77-A096-F7E02835B590}" dt="2022-03-31T19:00:01.807" v="0"/>
          <ac:spMkLst>
            <pc:docMk/>
            <pc:sldMk cId="109857222" sldId="256"/>
            <ac:spMk id="2" creationId="{00000000-0000-0000-0000-000000000000}"/>
          </ac:spMkLst>
        </pc:spChg>
        <pc:spChg chg="del">
          <ac:chgData name="bbyrns54" userId="S::bbyrns54@scol.qc.ca::cdca91c5-c7cf-422f-80c6-ebc72008453d" providerId="AD" clId="Web-{438D9A95-B7A2-4F77-A096-F7E02835B590}" dt="2022-03-31T19:00:03.589" v="1"/>
          <ac:spMkLst>
            <pc:docMk/>
            <pc:sldMk cId="109857222" sldId="256"/>
            <ac:spMk id="3" creationId="{00000000-0000-0000-0000-000000000000}"/>
          </ac:spMkLst>
        </pc:spChg>
        <pc:spChg chg="add mod">
          <ac:chgData name="bbyrns54" userId="S::bbyrns54@scol.qc.ca::cdca91c5-c7cf-422f-80c6-ebc72008453d" providerId="AD" clId="Web-{438D9A95-B7A2-4F77-A096-F7E02835B590}" dt="2022-03-31T19:02:43.497" v="24" actId="20577"/>
          <ac:spMkLst>
            <pc:docMk/>
            <pc:sldMk cId="109857222" sldId="256"/>
            <ac:spMk id="4" creationId="{B1A0F150-7D71-3AAB-52C7-51B57DC79312}"/>
          </ac:spMkLst>
        </pc:spChg>
        <pc:spChg chg="add mod">
          <ac:chgData name="bbyrns54" userId="S::bbyrns54@scol.qc.ca::cdca91c5-c7cf-422f-80c6-ebc72008453d" providerId="AD" clId="Web-{438D9A95-B7A2-4F77-A096-F7E02835B590}" dt="2022-03-31T19:03:59.264" v="41" actId="20577"/>
          <ac:spMkLst>
            <pc:docMk/>
            <pc:sldMk cId="109857222" sldId="256"/>
            <ac:spMk id="5" creationId="{9CBC1D85-F28B-BA9D-A358-454F9E20DAA3}"/>
          </ac:spMkLst>
        </pc:spChg>
      </pc:sldChg>
      <pc:sldChg chg="addSp delSp modSp new">
        <pc:chgData name="bbyrns54" userId="S::bbyrns54@scol.qc.ca::cdca91c5-c7cf-422f-80c6-ebc72008453d" providerId="AD" clId="Web-{438D9A95-B7A2-4F77-A096-F7E02835B590}" dt="2022-03-31T19:17:44.743" v="196" actId="1076"/>
        <pc:sldMkLst>
          <pc:docMk/>
          <pc:sldMk cId="1240931161" sldId="257"/>
        </pc:sldMkLst>
        <pc:spChg chg="del">
          <ac:chgData name="bbyrns54" userId="S::bbyrns54@scol.qc.ca::cdca91c5-c7cf-422f-80c6-ebc72008453d" providerId="AD" clId="Web-{438D9A95-B7A2-4F77-A096-F7E02835B590}" dt="2022-03-31T19:04:49.171" v="43"/>
          <ac:spMkLst>
            <pc:docMk/>
            <pc:sldMk cId="1240931161" sldId="257"/>
            <ac:spMk id="2" creationId="{DD490E60-D761-07D4-C49C-145952E28701}"/>
          </ac:spMkLst>
        </pc:spChg>
        <pc:spChg chg="del">
          <ac:chgData name="bbyrns54" userId="S::bbyrns54@scol.qc.ca::cdca91c5-c7cf-422f-80c6-ebc72008453d" providerId="AD" clId="Web-{438D9A95-B7A2-4F77-A096-F7E02835B590}" dt="2022-03-31T19:04:50.124" v="44"/>
          <ac:spMkLst>
            <pc:docMk/>
            <pc:sldMk cId="1240931161" sldId="257"/>
            <ac:spMk id="3" creationId="{B5F41AAE-664B-D135-C652-149E46F42CC6}"/>
          </ac:spMkLst>
        </pc:spChg>
        <pc:spChg chg="add mod">
          <ac:chgData name="bbyrns54" userId="S::bbyrns54@scol.qc.ca::cdca91c5-c7cf-422f-80c6-ebc72008453d" providerId="AD" clId="Web-{438D9A95-B7A2-4F77-A096-F7E02835B590}" dt="2022-03-31T19:17:03.383" v="170" actId="1076"/>
          <ac:spMkLst>
            <pc:docMk/>
            <pc:sldMk cId="1240931161" sldId="257"/>
            <ac:spMk id="4" creationId="{C980267F-0337-07D5-2A1A-90707FDD7704}"/>
          </ac:spMkLst>
        </pc:spChg>
        <pc:spChg chg="add mod">
          <ac:chgData name="bbyrns54" userId="S::bbyrns54@scol.qc.ca::cdca91c5-c7cf-422f-80c6-ebc72008453d" providerId="AD" clId="Web-{438D9A95-B7A2-4F77-A096-F7E02835B590}" dt="2022-03-31T19:11:08.222" v="135" actId="20577"/>
          <ac:spMkLst>
            <pc:docMk/>
            <pc:sldMk cId="1240931161" sldId="257"/>
            <ac:spMk id="5" creationId="{A135504C-1534-7934-017F-7CE376B82CBC}"/>
          </ac:spMkLst>
        </pc:spChg>
        <pc:spChg chg="add mod">
          <ac:chgData name="bbyrns54" userId="S::bbyrns54@scol.qc.ca::cdca91c5-c7cf-422f-80c6-ebc72008453d" providerId="AD" clId="Web-{438D9A95-B7A2-4F77-A096-F7E02835B590}" dt="2022-03-31T19:17:44.743" v="196" actId="1076"/>
          <ac:spMkLst>
            <pc:docMk/>
            <pc:sldMk cId="1240931161" sldId="257"/>
            <ac:spMk id="6" creationId="{87A9F658-0CC3-C043-1125-713A1CF91FFB}"/>
          </ac:spMkLst>
        </pc:spChg>
      </pc:sldChg>
      <pc:sldChg chg="addSp delSp modSp new">
        <pc:chgData name="bbyrns54" userId="S::bbyrns54@scol.qc.ca::cdca91c5-c7cf-422f-80c6-ebc72008453d" providerId="AD" clId="Web-{438D9A95-B7A2-4F77-A096-F7E02835B590}" dt="2022-03-31T19:35:44.414" v="412" actId="1076"/>
        <pc:sldMkLst>
          <pc:docMk/>
          <pc:sldMk cId="587005672" sldId="258"/>
        </pc:sldMkLst>
        <pc:spChg chg="mod">
          <ac:chgData name="bbyrns54" userId="S::bbyrns54@scol.qc.ca::cdca91c5-c7cf-422f-80c6-ebc72008453d" providerId="AD" clId="Web-{438D9A95-B7A2-4F77-A096-F7E02835B590}" dt="2022-03-31T19:06:01.203" v="78" actId="20577"/>
          <ac:spMkLst>
            <pc:docMk/>
            <pc:sldMk cId="587005672" sldId="258"/>
            <ac:spMk id="2" creationId="{A9837E4C-7396-0505-4B66-D971127D03EB}"/>
          </ac:spMkLst>
        </pc:spChg>
        <pc:spChg chg="del">
          <ac:chgData name="bbyrns54" userId="S::bbyrns54@scol.qc.ca::cdca91c5-c7cf-422f-80c6-ebc72008453d" providerId="AD" clId="Web-{438D9A95-B7A2-4F77-A096-F7E02835B590}" dt="2022-03-31T19:05:37.843" v="68"/>
          <ac:spMkLst>
            <pc:docMk/>
            <pc:sldMk cId="587005672" sldId="258"/>
            <ac:spMk id="3" creationId="{76951270-FD38-DDB1-313B-09FA735FE348}"/>
          </ac:spMkLst>
        </pc:spChg>
        <pc:spChg chg="add mod">
          <ac:chgData name="bbyrns54" userId="S::bbyrns54@scol.qc.ca::cdca91c5-c7cf-422f-80c6-ebc72008453d" providerId="AD" clId="Web-{438D9A95-B7A2-4F77-A096-F7E02835B590}" dt="2022-03-31T19:30:26.816" v="333" actId="20577"/>
          <ac:spMkLst>
            <pc:docMk/>
            <pc:sldMk cId="587005672" sldId="258"/>
            <ac:spMk id="4" creationId="{70C07DAD-6513-9E0F-561A-DC17010B3C1B}"/>
          </ac:spMkLst>
        </pc:spChg>
        <pc:spChg chg="add mod">
          <ac:chgData name="bbyrns54" userId="S::bbyrns54@scol.qc.ca::cdca91c5-c7cf-422f-80c6-ebc72008453d" providerId="AD" clId="Web-{438D9A95-B7A2-4F77-A096-F7E02835B590}" dt="2022-03-31T19:32:56.209" v="363" actId="1076"/>
          <ac:spMkLst>
            <pc:docMk/>
            <pc:sldMk cId="587005672" sldId="258"/>
            <ac:spMk id="5" creationId="{D952C0DC-FFB1-863F-CE74-9B52272D1D9B}"/>
          </ac:spMkLst>
        </pc:spChg>
        <pc:spChg chg="add mod">
          <ac:chgData name="bbyrns54" userId="S::bbyrns54@scol.qc.ca::cdca91c5-c7cf-422f-80c6-ebc72008453d" providerId="AD" clId="Web-{438D9A95-B7A2-4F77-A096-F7E02835B590}" dt="2022-03-31T19:35:44.414" v="412" actId="1076"/>
          <ac:spMkLst>
            <pc:docMk/>
            <pc:sldMk cId="587005672" sldId="258"/>
            <ac:spMk id="6" creationId="{788593A7-EB43-83F1-4054-276B3B218905}"/>
          </ac:spMkLst>
        </pc:spChg>
        <pc:spChg chg="add mod">
          <ac:chgData name="bbyrns54" userId="S::bbyrns54@scol.qc.ca::cdca91c5-c7cf-422f-80c6-ebc72008453d" providerId="AD" clId="Web-{438D9A95-B7A2-4F77-A096-F7E02835B590}" dt="2022-03-31T19:34:56.148" v="396" actId="1076"/>
          <ac:spMkLst>
            <pc:docMk/>
            <pc:sldMk cId="587005672" sldId="258"/>
            <ac:spMk id="7" creationId="{0B22849B-0BDB-33F3-5D96-3288136D1BCF}"/>
          </ac:spMkLst>
        </pc:spChg>
        <pc:spChg chg="add mod">
          <ac:chgData name="bbyrns54" userId="S::bbyrns54@scol.qc.ca::cdca91c5-c7cf-422f-80c6-ebc72008453d" providerId="AD" clId="Web-{438D9A95-B7A2-4F77-A096-F7E02835B590}" dt="2022-03-31T19:33:57.397" v="378" actId="1076"/>
          <ac:spMkLst>
            <pc:docMk/>
            <pc:sldMk cId="587005672" sldId="258"/>
            <ac:spMk id="8" creationId="{74F1BA30-8B4A-C367-4881-896D3B77F13E}"/>
          </ac:spMkLst>
        </pc:spChg>
        <pc:spChg chg="add mod">
          <ac:chgData name="bbyrns54" userId="S::bbyrns54@scol.qc.ca::cdca91c5-c7cf-422f-80c6-ebc72008453d" providerId="AD" clId="Web-{438D9A95-B7A2-4F77-A096-F7E02835B590}" dt="2022-03-31T19:31:30.129" v="346" actId="1076"/>
          <ac:spMkLst>
            <pc:docMk/>
            <pc:sldMk cId="587005672" sldId="258"/>
            <ac:spMk id="9" creationId="{D7DF235D-CEE9-9A6B-DEE6-60F156C64FD5}"/>
          </ac:spMkLst>
        </pc:spChg>
      </pc:sldChg>
      <pc:sldChg chg="addSp delSp modSp new">
        <pc:chgData name="bbyrns54" userId="S::bbyrns54@scol.qc.ca::cdca91c5-c7cf-422f-80c6-ebc72008453d" providerId="AD" clId="Web-{438D9A95-B7A2-4F77-A096-F7E02835B590}" dt="2022-03-31T19:18:47.400" v="211" actId="14100"/>
        <pc:sldMkLst>
          <pc:docMk/>
          <pc:sldMk cId="3071347095" sldId="259"/>
        </pc:sldMkLst>
        <pc:spChg chg="mod">
          <ac:chgData name="bbyrns54" userId="S::bbyrns54@scol.qc.ca::cdca91c5-c7cf-422f-80c6-ebc72008453d" providerId="AD" clId="Web-{438D9A95-B7A2-4F77-A096-F7E02835B590}" dt="2022-03-31T19:06:13.937" v="82" actId="20577"/>
          <ac:spMkLst>
            <pc:docMk/>
            <pc:sldMk cId="3071347095" sldId="259"/>
            <ac:spMk id="2" creationId="{DBFF8D42-CF35-CB25-556B-DE803B6506D9}"/>
          </ac:spMkLst>
        </pc:spChg>
        <pc:spChg chg="del">
          <ac:chgData name="bbyrns54" userId="S::bbyrns54@scol.qc.ca::cdca91c5-c7cf-422f-80c6-ebc72008453d" providerId="AD" clId="Web-{438D9A95-B7A2-4F77-A096-F7E02835B590}" dt="2022-03-31T19:06:06.109" v="80"/>
          <ac:spMkLst>
            <pc:docMk/>
            <pc:sldMk cId="3071347095" sldId="259"/>
            <ac:spMk id="3" creationId="{C8E94577-A02E-8219-47F5-B9A9F569AF63}"/>
          </ac:spMkLst>
        </pc:spChg>
        <pc:spChg chg="add mod">
          <ac:chgData name="bbyrns54" userId="S::bbyrns54@scol.qc.ca::cdca91c5-c7cf-422f-80c6-ebc72008453d" providerId="AD" clId="Web-{438D9A95-B7A2-4F77-A096-F7E02835B590}" dt="2022-03-31T19:18:47.400" v="211" actId="14100"/>
          <ac:spMkLst>
            <pc:docMk/>
            <pc:sldMk cId="3071347095" sldId="259"/>
            <ac:spMk id="4" creationId="{EFAECFE0-B58F-C336-3A2E-2CD384E059E3}"/>
          </ac:spMkLst>
        </pc:spChg>
      </pc:sldChg>
      <pc:sldChg chg="addSp delSp modSp new">
        <pc:chgData name="bbyrns54" userId="S::bbyrns54@scol.qc.ca::cdca91c5-c7cf-422f-80c6-ebc72008453d" providerId="AD" clId="Web-{438D9A95-B7A2-4F77-A096-F7E02835B590}" dt="2022-03-31T19:23:40.826" v="312" actId="20577"/>
        <pc:sldMkLst>
          <pc:docMk/>
          <pc:sldMk cId="357793851" sldId="260"/>
        </pc:sldMkLst>
        <pc:spChg chg="mod">
          <ac:chgData name="bbyrns54" userId="S::bbyrns54@scol.qc.ca::cdca91c5-c7cf-422f-80c6-ebc72008453d" providerId="AD" clId="Web-{438D9A95-B7A2-4F77-A096-F7E02835B590}" dt="2022-03-31T19:06:35.281" v="100" actId="20577"/>
          <ac:spMkLst>
            <pc:docMk/>
            <pc:sldMk cId="357793851" sldId="260"/>
            <ac:spMk id="2" creationId="{F91FA75C-5A8B-ADEC-EBEB-752BBD31BC2F}"/>
          </ac:spMkLst>
        </pc:spChg>
        <pc:spChg chg="del">
          <ac:chgData name="bbyrns54" userId="S::bbyrns54@scol.qc.ca::cdca91c5-c7cf-422f-80c6-ebc72008453d" providerId="AD" clId="Web-{438D9A95-B7A2-4F77-A096-F7E02835B590}" dt="2022-03-31T19:06:17.266" v="84"/>
          <ac:spMkLst>
            <pc:docMk/>
            <pc:sldMk cId="357793851" sldId="260"/>
            <ac:spMk id="3" creationId="{0020D50F-F032-3DCB-0840-4D5DF7D7A8AE}"/>
          </ac:spMkLst>
        </pc:spChg>
        <pc:spChg chg="add mod">
          <ac:chgData name="bbyrns54" userId="S::bbyrns54@scol.qc.ca::cdca91c5-c7cf-422f-80c6-ebc72008453d" providerId="AD" clId="Web-{438D9A95-B7A2-4F77-A096-F7E02835B590}" dt="2022-03-31T19:23:40.826" v="312" actId="20577"/>
          <ac:spMkLst>
            <pc:docMk/>
            <pc:sldMk cId="357793851" sldId="260"/>
            <ac:spMk id="4" creationId="{39D01D68-49EB-AE97-55BA-F429C2715968}"/>
          </ac:spMkLst>
        </pc:spChg>
      </pc:sldChg>
      <pc:sldChg chg="addSp delSp modSp new">
        <pc:chgData name="bbyrns54" userId="S::bbyrns54@scol.qc.ca::cdca91c5-c7cf-422f-80c6-ebc72008453d" providerId="AD" clId="Web-{438D9A95-B7A2-4F77-A096-F7E02835B590}" dt="2022-03-31T19:27:29.736" v="327" actId="14100"/>
        <pc:sldMkLst>
          <pc:docMk/>
          <pc:sldMk cId="2632168739" sldId="261"/>
        </pc:sldMkLst>
        <pc:spChg chg="mod">
          <ac:chgData name="bbyrns54" userId="S::bbyrns54@scol.qc.ca::cdca91c5-c7cf-422f-80c6-ebc72008453d" providerId="AD" clId="Web-{438D9A95-B7A2-4F77-A096-F7E02835B590}" dt="2022-03-31T19:06:47.094" v="107" actId="20577"/>
          <ac:spMkLst>
            <pc:docMk/>
            <pc:sldMk cId="2632168739" sldId="261"/>
            <ac:spMk id="2" creationId="{4DEF7FCB-DE06-F7CF-F01F-80EFC1CE8D1A}"/>
          </ac:spMkLst>
        </pc:spChg>
        <pc:spChg chg="del">
          <ac:chgData name="bbyrns54" userId="S::bbyrns54@scol.qc.ca::cdca91c5-c7cf-422f-80c6-ebc72008453d" providerId="AD" clId="Web-{438D9A95-B7A2-4F77-A096-F7E02835B590}" dt="2022-03-31T19:06:37.453" v="102"/>
          <ac:spMkLst>
            <pc:docMk/>
            <pc:sldMk cId="2632168739" sldId="261"/>
            <ac:spMk id="3" creationId="{AB368BDA-989E-5057-115E-361125649F77}"/>
          </ac:spMkLst>
        </pc:spChg>
        <pc:spChg chg="add mod">
          <ac:chgData name="bbyrns54" userId="S::bbyrns54@scol.qc.ca::cdca91c5-c7cf-422f-80c6-ebc72008453d" providerId="AD" clId="Web-{438D9A95-B7A2-4F77-A096-F7E02835B590}" dt="2022-03-31T19:25:46.718" v="315" actId="20577"/>
          <ac:spMkLst>
            <pc:docMk/>
            <pc:sldMk cId="2632168739" sldId="261"/>
            <ac:spMk id="4" creationId="{E339F927-65FD-C648-103C-59CBC35034AC}"/>
          </ac:spMkLst>
        </pc:spChg>
        <pc:picChg chg="add del mod">
          <ac:chgData name="bbyrns54" userId="S::bbyrns54@scol.qc.ca::cdca91c5-c7cf-422f-80c6-ebc72008453d" providerId="AD" clId="Web-{438D9A95-B7A2-4F77-A096-F7E02835B590}" dt="2022-03-31T19:27:17.157" v="321"/>
          <ac:picMkLst>
            <pc:docMk/>
            <pc:sldMk cId="2632168739" sldId="261"/>
            <ac:picMk id="5" creationId="{841202BA-FD19-A7F5-B365-2E17796C5DAE}"/>
          </ac:picMkLst>
        </pc:picChg>
        <pc:picChg chg="add mod">
          <ac:chgData name="bbyrns54" userId="S::bbyrns54@scol.qc.ca::cdca91c5-c7cf-422f-80c6-ebc72008453d" providerId="AD" clId="Web-{438D9A95-B7A2-4F77-A096-F7E02835B590}" dt="2022-03-31T19:27:29.736" v="327" actId="14100"/>
          <ac:picMkLst>
            <pc:docMk/>
            <pc:sldMk cId="2632168739" sldId="261"/>
            <ac:picMk id="6" creationId="{A76A1901-ECD7-C5D9-313C-67E01DCBCA2B}"/>
          </ac:picMkLst>
        </pc:picChg>
      </pc:sldChg>
      <pc:sldChg chg="addSp delSp modSp new">
        <pc:chgData name="bbyrns54" userId="S::bbyrns54@scol.qc.ca::cdca91c5-c7cf-422f-80c6-ebc72008453d" providerId="AD" clId="Web-{438D9A95-B7A2-4F77-A096-F7E02835B590}" dt="2022-03-31T19:38:59.417" v="440" actId="14100"/>
        <pc:sldMkLst>
          <pc:docMk/>
          <pc:sldMk cId="3864119536" sldId="262"/>
        </pc:sldMkLst>
        <pc:spChg chg="mod">
          <ac:chgData name="bbyrns54" userId="S::bbyrns54@scol.qc.ca::cdca91c5-c7cf-422f-80c6-ebc72008453d" providerId="AD" clId="Web-{438D9A95-B7A2-4F77-A096-F7E02835B590}" dt="2022-03-31T19:07:01.079" v="113" actId="20577"/>
          <ac:spMkLst>
            <pc:docMk/>
            <pc:sldMk cId="3864119536" sldId="262"/>
            <ac:spMk id="2" creationId="{2242D1D3-C162-8F4E-2DF6-B5B1F33A5DF6}"/>
          </ac:spMkLst>
        </pc:spChg>
        <pc:spChg chg="del">
          <ac:chgData name="bbyrns54" userId="S::bbyrns54@scol.qc.ca::cdca91c5-c7cf-422f-80c6-ebc72008453d" providerId="AD" clId="Web-{438D9A95-B7A2-4F77-A096-F7E02835B590}" dt="2022-03-31T19:06:51.578" v="109"/>
          <ac:spMkLst>
            <pc:docMk/>
            <pc:sldMk cId="3864119536" sldId="262"/>
            <ac:spMk id="3" creationId="{64663402-905D-A037-644F-86E75AC40147}"/>
          </ac:spMkLst>
        </pc:spChg>
        <pc:spChg chg="add mod">
          <ac:chgData name="bbyrns54" userId="S::bbyrns54@scol.qc.ca::cdca91c5-c7cf-422f-80c6-ebc72008453d" providerId="AD" clId="Web-{438D9A95-B7A2-4F77-A096-F7E02835B590}" dt="2022-03-31T19:38:59.417" v="440" actId="14100"/>
          <ac:spMkLst>
            <pc:docMk/>
            <pc:sldMk cId="3864119536" sldId="262"/>
            <ac:spMk id="4" creationId="{7993835D-21E0-A333-5C60-81F23D25A35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ites.google.com/csbe.qc.ca/evaluerautrementenmath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1A0F150-7D71-3AAB-52C7-51B57DC79312}"/>
              </a:ext>
            </a:extLst>
          </p:cNvPr>
          <p:cNvSpPr txBox="1"/>
          <p:nvPr/>
        </p:nvSpPr>
        <p:spPr>
          <a:xfrm>
            <a:off x="4652962" y="640555"/>
            <a:ext cx="5386386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5400" dirty="0" err="1">
                <a:cs typeface="Calibri"/>
              </a:rPr>
              <a:t>Aquops</a:t>
            </a:r>
            <a:endParaRPr lang="en-US" sz="5400">
              <a:cs typeface="Calibri"/>
            </a:endParaRPr>
          </a:p>
          <a:p>
            <a:endParaRPr lang="en-US" sz="5400" dirty="0"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BC1D85-F28B-BA9D-A358-454F9E20DAA3}"/>
              </a:ext>
            </a:extLst>
          </p:cNvPr>
          <p:cNvSpPr txBox="1"/>
          <p:nvPr/>
        </p:nvSpPr>
        <p:spPr>
          <a:xfrm>
            <a:off x="4998244" y="1712118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Fait par Beverly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980267F-0337-07D5-2A1A-90707FDD7704}"/>
              </a:ext>
            </a:extLst>
          </p:cNvPr>
          <p:cNvSpPr txBox="1"/>
          <p:nvPr/>
        </p:nvSpPr>
        <p:spPr>
          <a:xfrm>
            <a:off x="831056" y="2152650"/>
            <a:ext cx="9279727" cy="32316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cs typeface="Calibri"/>
              </a:rPr>
              <a:t>Numéro</a:t>
            </a:r>
            <a:r>
              <a:rPr lang="en-US" sz="2400" dirty="0">
                <a:cs typeface="Calibri"/>
              </a:rPr>
              <a:t>: 114 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Nom de </a:t>
            </a:r>
            <a:r>
              <a:rPr lang="en-US" sz="2400" dirty="0" err="1"/>
              <a:t>l'atelier</a:t>
            </a:r>
            <a:r>
              <a:rPr lang="en-US" sz="2400" dirty="0"/>
              <a:t>: </a:t>
            </a:r>
            <a:r>
              <a:rPr lang="en-US" sz="2400" dirty="0" err="1"/>
              <a:t>Apprendre</a:t>
            </a:r>
            <a:r>
              <a:rPr lang="en-US" sz="2400" dirty="0"/>
              <a:t> et </a:t>
            </a:r>
            <a:r>
              <a:rPr lang="en-US" sz="2400" dirty="0" err="1"/>
              <a:t>évaluer</a:t>
            </a:r>
            <a:r>
              <a:rPr lang="en-US" sz="2400" dirty="0"/>
              <a:t> </a:t>
            </a:r>
            <a:r>
              <a:rPr lang="en-US" sz="2400" dirty="0" err="1"/>
              <a:t>autrement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mathématique</a:t>
            </a:r>
            <a:endParaRPr lang="en-US" sz="2400" dirty="0">
              <a:cs typeface="Calibri"/>
            </a:endParaRPr>
          </a:p>
          <a:p>
            <a:endParaRPr lang="en-US" sz="3200" dirty="0">
              <a:cs typeface="Calibri"/>
            </a:endParaRPr>
          </a:p>
          <a:p>
            <a:endParaRPr lang="en-US" sz="3200" dirty="0">
              <a:cs typeface="Calibri"/>
            </a:endParaRPr>
          </a:p>
          <a:p>
            <a:endParaRPr lang="en-US" sz="3200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35504C-1534-7934-017F-7CE376B82CBC}"/>
              </a:ext>
            </a:extLst>
          </p:cNvPr>
          <p:cNvSpPr txBox="1"/>
          <p:nvPr/>
        </p:nvSpPr>
        <p:spPr>
          <a:xfrm>
            <a:off x="4724400" y="3200399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 dirty="0"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A9F658-0CC3-C043-1125-713A1CF91FFB}"/>
              </a:ext>
            </a:extLst>
          </p:cNvPr>
          <p:cNvSpPr txBox="1"/>
          <p:nvPr/>
        </p:nvSpPr>
        <p:spPr>
          <a:xfrm>
            <a:off x="3045618" y="461961"/>
            <a:ext cx="5910261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dirty="0">
                <a:cs typeface="Calibri"/>
              </a:rPr>
              <a:t>Nom de </a:t>
            </a:r>
            <a:r>
              <a:rPr lang="en-US" sz="3200" dirty="0" err="1">
                <a:cs typeface="Calibri"/>
              </a:rPr>
              <a:t>l'atelier</a:t>
            </a:r>
            <a:r>
              <a:rPr lang="en-US" sz="3200" dirty="0">
                <a:cs typeface="Calibri"/>
              </a:rPr>
              <a:t> avec son </a:t>
            </a:r>
            <a:r>
              <a:rPr lang="en-US" sz="3200" dirty="0" err="1">
                <a:cs typeface="Calibri"/>
              </a:rPr>
              <a:t>numéro</a:t>
            </a:r>
            <a:endParaRPr lang="en-US" sz="32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40931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37E4C-7396-0505-4B66-D971127D0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D'où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viennent-ils</a:t>
            </a:r>
            <a:r>
              <a:rPr lang="en-US" dirty="0">
                <a:cs typeface="Calibri Light"/>
              </a:rPr>
              <a:t>?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C07DAD-6513-9E0F-561A-DC17010B3C1B}"/>
              </a:ext>
            </a:extLst>
          </p:cNvPr>
          <p:cNvSpPr txBox="1"/>
          <p:nvPr/>
        </p:nvSpPr>
        <p:spPr>
          <a:xfrm>
            <a:off x="842962" y="2069305"/>
            <a:ext cx="1047035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ea typeface="+mn-lt"/>
                <a:cs typeface="+mn-lt"/>
              </a:rPr>
              <a:t>Marika Perrault </a:t>
            </a:r>
            <a:r>
              <a:rPr lang="en-US" dirty="0" err="1">
                <a:ea typeface="+mn-lt"/>
                <a:cs typeface="+mn-lt"/>
              </a:rPr>
              <a:t>est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aujourd'hui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conseillère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pédagogique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en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mathématiques</a:t>
            </a:r>
            <a:r>
              <a:rPr lang="en-US" dirty="0">
                <a:ea typeface="+mn-lt"/>
                <a:cs typeface="+mn-lt"/>
              </a:rPr>
              <a:t>, au </a:t>
            </a:r>
            <a:r>
              <a:rPr lang="en-US" dirty="0" err="1">
                <a:ea typeface="+mn-lt"/>
                <a:cs typeface="+mn-lt"/>
              </a:rPr>
              <a:t>primaire</a:t>
            </a:r>
            <a:r>
              <a:rPr lang="en-US">
                <a:ea typeface="+mn-lt"/>
                <a:cs typeface="+mn-lt"/>
              </a:rPr>
              <a:t> et au secondaire</a:t>
            </a:r>
            <a:endParaRPr lang="en-US">
              <a:cs typeface="Calibri" panose="020F050202020403020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52C0DC-FFB1-863F-CE74-9B52272D1D9B}"/>
              </a:ext>
            </a:extLst>
          </p:cNvPr>
          <p:cNvSpPr txBox="1"/>
          <p:nvPr/>
        </p:nvSpPr>
        <p:spPr>
          <a:xfrm>
            <a:off x="366713" y="3021805"/>
            <a:ext cx="10422730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/>
              <a:t>Esther Veilleux </a:t>
            </a:r>
            <a:r>
              <a:rPr lang="en-US" dirty="0" err="1">
                <a:ea typeface="+mn-lt"/>
                <a:cs typeface="+mn-lt"/>
              </a:rPr>
              <a:t>enseignante</a:t>
            </a:r>
            <a:r>
              <a:rPr lang="en-US" dirty="0">
                <a:ea typeface="+mn-lt"/>
                <a:cs typeface="+mn-lt"/>
              </a:rPr>
              <a:t> de </a:t>
            </a:r>
            <a:r>
              <a:rPr lang="en-US" dirty="0" err="1">
                <a:ea typeface="+mn-lt"/>
                <a:cs typeface="+mn-lt"/>
              </a:rPr>
              <a:t>mathématique</a:t>
            </a:r>
            <a:r>
              <a:rPr lang="en-US" dirty="0">
                <a:ea typeface="+mn-lt"/>
                <a:cs typeface="+mn-lt"/>
              </a:rPr>
              <a:t> avec </a:t>
            </a:r>
            <a:r>
              <a:rPr lang="en-US" dirty="0" err="1">
                <a:ea typeface="+mn-lt"/>
                <a:cs typeface="+mn-lt"/>
              </a:rPr>
              <a:t>plusieurs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années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d'accompagnement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d'élèves</a:t>
            </a:r>
            <a:r>
              <a:rPr lang="en-US" dirty="0">
                <a:ea typeface="+mn-lt"/>
                <a:cs typeface="+mn-lt"/>
              </a:rPr>
              <a:t> allophones </a:t>
            </a:r>
            <a:r>
              <a:rPr lang="en-US" dirty="0" err="1">
                <a:ea typeface="+mn-lt"/>
                <a:cs typeface="+mn-lt"/>
              </a:rPr>
              <a:t>ou</a:t>
            </a:r>
            <a:r>
              <a:rPr lang="en-US" dirty="0">
                <a:ea typeface="+mn-lt"/>
                <a:cs typeface="+mn-lt"/>
              </a:rPr>
              <a:t> sous-</a:t>
            </a:r>
            <a:r>
              <a:rPr lang="en-US" dirty="0" err="1">
                <a:ea typeface="+mn-lt"/>
                <a:cs typeface="+mn-lt"/>
              </a:rPr>
              <a:t>scolarisés</a:t>
            </a:r>
            <a:endParaRPr lang="en-US" dirty="0" err="1">
              <a:cs typeface="Calibri" panose="020F0502020204030204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dirty="0"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88593A7-EB43-83F1-4054-276B3B218905}"/>
              </a:ext>
            </a:extLst>
          </p:cNvPr>
          <p:cNvSpPr txBox="1"/>
          <p:nvPr/>
        </p:nvSpPr>
        <p:spPr>
          <a:xfrm>
            <a:off x="-847725" y="5462587"/>
            <a:ext cx="9863135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 algn="ctr">
              <a:buFont typeface="Arial"/>
              <a:buChar char="•"/>
            </a:pPr>
            <a:r>
              <a:rPr lang="en-US" dirty="0"/>
              <a:t>Marie-Josée Simard </a:t>
            </a:r>
            <a:r>
              <a:rPr lang="en-US" dirty="0" err="1"/>
              <a:t>Conseillère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pédagogique</a:t>
            </a:r>
            <a:r>
              <a:rPr lang="en-US" dirty="0">
                <a:ea typeface="+mn-lt"/>
                <a:cs typeface="+mn-lt"/>
              </a:rPr>
              <a:t> CSS des Trois-Lacs</a:t>
            </a:r>
            <a:endParaRPr lang="en-US" dirty="0">
              <a:cs typeface="Calibri"/>
            </a:endParaRPr>
          </a:p>
          <a:p>
            <a:pPr algn="l"/>
            <a:endParaRPr lang="en-US" dirty="0">
              <a:cs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22849B-0BDB-33F3-5D96-3288136D1BCF}"/>
              </a:ext>
            </a:extLst>
          </p:cNvPr>
          <p:cNvSpPr txBox="1"/>
          <p:nvPr/>
        </p:nvSpPr>
        <p:spPr>
          <a:xfrm>
            <a:off x="497681" y="4319588"/>
            <a:ext cx="9934573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 algn="ctr">
              <a:buFont typeface="Arial"/>
              <a:buChar char="•"/>
            </a:pPr>
            <a:r>
              <a:rPr lang="en-US" dirty="0"/>
              <a:t>Stéphanie Rioux </a:t>
            </a:r>
            <a:r>
              <a:rPr lang="en-US" dirty="0">
                <a:ea typeface="+mn-lt"/>
                <a:cs typeface="+mn-lt"/>
              </a:rPr>
              <a:t>Je suis </a:t>
            </a:r>
            <a:r>
              <a:rPr lang="en-US" dirty="0" err="1">
                <a:ea typeface="+mn-lt"/>
                <a:cs typeface="+mn-lt"/>
              </a:rPr>
              <a:t>membre</a:t>
            </a:r>
            <a:r>
              <a:rPr lang="en-US" dirty="0">
                <a:ea typeface="+mn-lt"/>
                <a:cs typeface="+mn-lt"/>
              </a:rPr>
              <a:t> de </a:t>
            </a:r>
            <a:r>
              <a:rPr lang="en-US" dirty="0" err="1">
                <a:ea typeface="+mn-lt"/>
                <a:cs typeface="+mn-lt"/>
              </a:rPr>
              <a:t>l'équipe</a:t>
            </a:r>
            <a:r>
              <a:rPr lang="en-US" dirty="0">
                <a:ea typeface="+mn-lt"/>
                <a:cs typeface="+mn-lt"/>
              </a:rPr>
              <a:t> du service national du RÉCIT dans le </a:t>
            </a:r>
            <a:r>
              <a:rPr lang="en-US" dirty="0" err="1">
                <a:ea typeface="+mn-lt"/>
                <a:cs typeface="+mn-lt"/>
              </a:rPr>
              <a:t>domaine</a:t>
            </a:r>
            <a:r>
              <a:rPr lang="en-US" dirty="0">
                <a:ea typeface="+mn-lt"/>
                <a:cs typeface="+mn-lt"/>
              </a:rPr>
              <a:t> de la </a:t>
            </a:r>
            <a:r>
              <a:rPr lang="en-US" dirty="0" err="1">
                <a:ea typeface="+mn-lt"/>
                <a:cs typeface="+mn-lt"/>
              </a:rPr>
              <a:t>Mathématique</a:t>
            </a:r>
            <a:r>
              <a:rPr lang="en-US" dirty="0">
                <a:ea typeface="+mn-lt"/>
                <a:cs typeface="+mn-lt"/>
              </a:rPr>
              <a:t>, de la Science et de la Technologie, </a:t>
            </a:r>
            <a:r>
              <a:rPr lang="en-US" dirty="0" err="1">
                <a:ea typeface="+mn-lt"/>
                <a:cs typeface="+mn-lt"/>
              </a:rPr>
              <a:t>fondatrice</a:t>
            </a:r>
            <a:r>
              <a:rPr lang="en-US" dirty="0">
                <a:ea typeface="+mn-lt"/>
                <a:cs typeface="+mn-lt"/>
              </a:rPr>
              <a:t> et </a:t>
            </a:r>
            <a:r>
              <a:rPr lang="en-US" dirty="0" err="1">
                <a:ea typeface="+mn-lt"/>
                <a:cs typeface="+mn-lt"/>
              </a:rPr>
              <a:t>administratrice</a:t>
            </a:r>
            <a:r>
              <a:rPr lang="en-US" dirty="0">
                <a:ea typeface="+mn-lt"/>
                <a:cs typeface="+mn-lt"/>
              </a:rPr>
              <a:t> du </a:t>
            </a:r>
            <a:r>
              <a:rPr lang="en-US" dirty="0" err="1">
                <a:ea typeface="+mn-lt"/>
                <a:cs typeface="+mn-lt"/>
              </a:rPr>
              <a:t>groupe</a:t>
            </a:r>
            <a:r>
              <a:rPr lang="en-US" dirty="0">
                <a:ea typeface="+mn-lt"/>
                <a:cs typeface="+mn-lt"/>
              </a:rPr>
              <a:t> Facebook « Les </a:t>
            </a:r>
            <a:r>
              <a:rPr lang="en-US" dirty="0" err="1">
                <a:ea typeface="+mn-lt"/>
                <a:cs typeface="+mn-lt"/>
              </a:rPr>
              <a:t>maths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autrement</a:t>
            </a:r>
            <a:r>
              <a:rPr lang="en-US" dirty="0">
                <a:ea typeface="+mn-lt"/>
                <a:cs typeface="+mn-lt"/>
              </a:rPr>
              <a:t> » et </a:t>
            </a:r>
            <a:r>
              <a:rPr lang="en-US" dirty="0" err="1">
                <a:ea typeface="+mn-lt"/>
                <a:cs typeface="+mn-lt"/>
              </a:rPr>
              <a:t>enseignante</a:t>
            </a:r>
            <a:r>
              <a:rPr lang="en-US" dirty="0">
                <a:ea typeface="+mn-lt"/>
                <a:cs typeface="+mn-lt"/>
              </a:rPr>
              <a:t> de </a:t>
            </a:r>
            <a:r>
              <a:rPr lang="en-US" dirty="0" err="1">
                <a:ea typeface="+mn-lt"/>
                <a:cs typeface="+mn-lt"/>
              </a:rPr>
              <a:t>mathématique</a:t>
            </a:r>
            <a:r>
              <a:rPr lang="en-US" dirty="0">
                <a:ea typeface="+mn-lt"/>
                <a:cs typeface="+mn-lt"/>
              </a:rPr>
              <a:t> au </a:t>
            </a:r>
            <a:r>
              <a:rPr lang="en-US" dirty="0" err="1">
                <a:ea typeface="+mn-lt"/>
                <a:cs typeface="+mn-lt"/>
              </a:rPr>
              <a:t>centre</a:t>
            </a:r>
            <a:r>
              <a:rPr lang="en-US" dirty="0">
                <a:ea typeface="+mn-lt"/>
                <a:cs typeface="+mn-lt"/>
              </a:rPr>
              <a:t> de service </a:t>
            </a:r>
            <a:r>
              <a:rPr lang="en-US" dirty="0" err="1">
                <a:ea typeface="+mn-lt"/>
                <a:cs typeface="+mn-lt"/>
              </a:rPr>
              <a:t>scolaire</a:t>
            </a:r>
            <a:r>
              <a:rPr lang="en-US" dirty="0">
                <a:ea typeface="+mn-lt"/>
                <a:cs typeface="+mn-lt"/>
              </a:rPr>
              <a:t> de la Capitale</a:t>
            </a:r>
            <a:endParaRPr lang="en-US" dirty="0">
              <a:cs typeface="Calibri"/>
            </a:endParaRPr>
          </a:p>
          <a:p>
            <a:pPr algn="l"/>
            <a:endParaRPr lang="en-US" dirty="0"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F1BA30-8B4A-C367-4881-896D3B77F13E}"/>
              </a:ext>
            </a:extLst>
          </p:cNvPr>
          <p:cNvSpPr txBox="1"/>
          <p:nvPr/>
        </p:nvSpPr>
        <p:spPr>
          <a:xfrm>
            <a:off x="366713" y="3664743"/>
            <a:ext cx="10577511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 algn="ctr">
              <a:buFont typeface="Arial"/>
              <a:buChar char="•"/>
            </a:pPr>
            <a:r>
              <a:rPr lang="en-US" dirty="0"/>
              <a:t>Sandra Fortin </a:t>
            </a:r>
            <a:r>
              <a:rPr lang="en-US" dirty="0" err="1">
                <a:ea typeface="+mn-lt"/>
                <a:cs typeface="+mn-lt"/>
              </a:rPr>
              <a:t>ayant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enseigné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une</a:t>
            </a:r>
            <a:r>
              <a:rPr lang="en-US" dirty="0">
                <a:ea typeface="+mn-lt"/>
                <a:cs typeface="+mn-lt"/>
              </a:rPr>
              <a:t> douzaine </a:t>
            </a:r>
            <a:r>
              <a:rPr lang="en-US" dirty="0" err="1">
                <a:ea typeface="+mn-lt"/>
                <a:cs typeface="+mn-lt"/>
              </a:rPr>
              <a:t>d'année</a:t>
            </a:r>
            <a:r>
              <a:rPr lang="en-US" dirty="0">
                <a:ea typeface="+mn-lt"/>
                <a:cs typeface="+mn-lt"/>
              </a:rPr>
              <a:t>, je suis </a:t>
            </a:r>
            <a:r>
              <a:rPr lang="en-US" dirty="0" err="1">
                <a:ea typeface="+mn-lt"/>
                <a:cs typeface="+mn-lt"/>
              </a:rPr>
              <a:t>maintenant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conseillère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pédagogique</a:t>
            </a:r>
            <a:r>
              <a:rPr lang="en-US" dirty="0">
                <a:ea typeface="+mn-lt"/>
                <a:cs typeface="+mn-lt"/>
              </a:rPr>
              <a:t> de </a:t>
            </a:r>
            <a:r>
              <a:rPr lang="en-US" dirty="0" err="1">
                <a:ea typeface="+mn-lt"/>
                <a:cs typeface="+mn-lt"/>
              </a:rPr>
              <a:t>mathématique</a:t>
            </a:r>
            <a:r>
              <a:rPr lang="en-US" dirty="0">
                <a:ea typeface="+mn-lt"/>
                <a:cs typeface="+mn-lt"/>
              </a:rPr>
              <a:t> au </a:t>
            </a:r>
            <a:r>
              <a:rPr lang="en-US" dirty="0" err="1">
                <a:ea typeface="+mn-lt"/>
                <a:cs typeface="+mn-lt"/>
              </a:rPr>
              <a:t>secondaire</a:t>
            </a:r>
            <a:r>
              <a:rPr lang="en-US" dirty="0">
                <a:ea typeface="+mn-lt"/>
                <a:cs typeface="+mn-lt"/>
              </a:rPr>
              <a:t> au Centre de services </a:t>
            </a:r>
            <a:r>
              <a:rPr lang="en-US" dirty="0" err="1">
                <a:ea typeface="+mn-lt"/>
                <a:cs typeface="+mn-lt"/>
              </a:rPr>
              <a:t>scolaire</a:t>
            </a:r>
            <a:r>
              <a:rPr lang="en-US" dirty="0">
                <a:ea typeface="+mn-lt"/>
                <a:cs typeface="+mn-lt"/>
              </a:rPr>
              <a:t> de la Beauce-Etchemin </a:t>
            </a:r>
            <a:r>
              <a:rPr lang="en-US" dirty="0" err="1">
                <a:ea typeface="+mn-lt"/>
                <a:cs typeface="+mn-lt"/>
              </a:rPr>
              <a:t>depuis</a:t>
            </a:r>
            <a:r>
              <a:rPr lang="en-US" dirty="0">
                <a:ea typeface="+mn-lt"/>
                <a:cs typeface="+mn-lt"/>
              </a:rPr>
              <a:t> cinq </a:t>
            </a:r>
            <a:r>
              <a:rPr lang="en-US" dirty="0" err="1">
                <a:ea typeface="+mn-lt"/>
                <a:cs typeface="+mn-lt"/>
              </a:rPr>
              <a:t>ans</a:t>
            </a:r>
            <a:endParaRPr lang="en-US" dirty="0" err="1">
              <a:cs typeface="Calibri" panose="020F0502020204030204"/>
            </a:endParaRPr>
          </a:p>
          <a:p>
            <a:pPr algn="l"/>
            <a:endParaRPr lang="en-US" dirty="0">
              <a:cs typeface="Calibri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7DF235D-CEE9-9A6B-DEE6-60F156C64FD5}"/>
              </a:ext>
            </a:extLst>
          </p:cNvPr>
          <p:cNvSpPr txBox="1"/>
          <p:nvPr/>
        </p:nvSpPr>
        <p:spPr>
          <a:xfrm>
            <a:off x="842962" y="2545556"/>
            <a:ext cx="973216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ea typeface="+mn-lt"/>
                <a:cs typeface="+mn-lt"/>
              </a:rPr>
              <a:t>Étienne </a:t>
            </a:r>
            <a:r>
              <a:rPr lang="en-US" dirty="0" err="1">
                <a:ea typeface="+mn-lt"/>
                <a:cs typeface="+mn-lt"/>
              </a:rPr>
              <a:t>occupe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maintenant</a:t>
            </a:r>
            <a:r>
              <a:rPr lang="en-US" dirty="0">
                <a:ea typeface="+mn-lt"/>
                <a:cs typeface="+mn-lt"/>
              </a:rPr>
              <a:t> le poste de </a:t>
            </a:r>
            <a:r>
              <a:rPr lang="en-US" dirty="0" err="1">
                <a:ea typeface="+mn-lt"/>
                <a:cs typeface="+mn-lt"/>
              </a:rPr>
              <a:t>conseiller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pédagogique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depuis</a:t>
            </a:r>
            <a:r>
              <a:rPr lang="en-US" dirty="0">
                <a:ea typeface="+mn-lt"/>
                <a:cs typeface="+mn-lt"/>
              </a:rPr>
              <a:t> 2010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005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F8D42-CF35-CB25-556B-DE803B650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Résumer</a:t>
            </a:r>
            <a:endParaRPr lang="en-US" dirty="0" err="1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AECFE0-B58F-C336-3A2E-2CD384E059E3}"/>
              </a:ext>
            </a:extLst>
          </p:cNvPr>
          <p:cNvSpPr txBox="1"/>
          <p:nvPr/>
        </p:nvSpPr>
        <p:spPr>
          <a:xfrm>
            <a:off x="842962" y="1902618"/>
            <a:ext cx="9863136" cy="286232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ea typeface="+mn-lt"/>
                <a:cs typeface="+mn-lt"/>
              </a:rPr>
              <a:t>Faire </a:t>
            </a:r>
            <a:r>
              <a:rPr lang="en-US" dirty="0" err="1">
                <a:ea typeface="+mn-lt"/>
                <a:cs typeface="+mn-lt"/>
              </a:rPr>
              <a:t>autrement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en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mathématique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c’est</a:t>
            </a:r>
            <a:r>
              <a:rPr lang="en-US" dirty="0">
                <a:ea typeface="+mn-lt"/>
                <a:cs typeface="+mn-lt"/>
              </a:rPr>
              <a:t> possible! Lors de </a:t>
            </a:r>
            <a:r>
              <a:rPr lang="en-US" dirty="0" err="1">
                <a:ea typeface="+mn-lt"/>
                <a:cs typeface="+mn-lt"/>
              </a:rPr>
              <a:t>cette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journée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thématique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vous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découvrirez</a:t>
            </a:r>
            <a:r>
              <a:rPr lang="en-US" dirty="0">
                <a:ea typeface="+mn-lt"/>
                <a:cs typeface="+mn-lt"/>
              </a:rPr>
              <a:t> les raisons qui </a:t>
            </a:r>
            <a:r>
              <a:rPr lang="en-US" dirty="0" err="1">
                <a:ea typeface="+mn-lt"/>
                <a:cs typeface="+mn-lt"/>
              </a:rPr>
              <a:t>poussent</a:t>
            </a:r>
            <a:r>
              <a:rPr lang="en-US" dirty="0">
                <a:ea typeface="+mn-lt"/>
                <a:cs typeface="+mn-lt"/>
              </a:rPr>
              <a:t> de plus </a:t>
            </a:r>
            <a:r>
              <a:rPr lang="en-US" dirty="0" err="1">
                <a:ea typeface="+mn-lt"/>
                <a:cs typeface="+mn-lt"/>
              </a:rPr>
              <a:t>en</a:t>
            </a:r>
            <a:r>
              <a:rPr lang="en-US" dirty="0">
                <a:ea typeface="+mn-lt"/>
                <a:cs typeface="+mn-lt"/>
              </a:rPr>
              <a:t> plus </a:t>
            </a:r>
            <a:r>
              <a:rPr lang="en-US" dirty="0" err="1">
                <a:ea typeface="+mn-lt"/>
                <a:cs typeface="+mn-lt"/>
              </a:rPr>
              <a:t>d’enseignants</a:t>
            </a:r>
            <a:r>
              <a:rPr lang="en-US" dirty="0">
                <a:ea typeface="+mn-lt"/>
                <a:cs typeface="+mn-lt"/>
              </a:rPr>
              <a:t> à </a:t>
            </a:r>
            <a:r>
              <a:rPr lang="en-US" dirty="0" err="1">
                <a:ea typeface="+mn-lt"/>
                <a:cs typeface="+mn-lt"/>
              </a:rPr>
              <a:t>penser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autrement</a:t>
            </a:r>
            <a:r>
              <a:rPr lang="en-US" dirty="0">
                <a:ea typeface="+mn-lt"/>
                <a:cs typeface="+mn-lt"/>
              </a:rPr>
              <a:t> la </a:t>
            </a:r>
            <a:r>
              <a:rPr lang="en-US" dirty="0" err="1">
                <a:ea typeface="+mn-lt"/>
                <a:cs typeface="+mn-lt"/>
              </a:rPr>
              <a:t>classe</a:t>
            </a:r>
            <a:r>
              <a:rPr lang="en-US" dirty="0">
                <a:ea typeface="+mn-lt"/>
                <a:cs typeface="+mn-lt"/>
              </a:rPr>
              <a:t> de </a:t>
            </a:r>
            <a:r>
              <a:rPr lang="en-US" dirty="0" err="1">
                <a:ea typeface="+mn-lt"/>
                <a:cs typeface="+mn-lt"/>
              </a:rPr>
              <a:t>mathématique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afin</a:t>
            </a:r>
            <a:r>
              <a:rPr lang="en-US" dirty="0">
                <a:ea typeface="+mn-lt"/>
                <a:cs typeface="+mn-lt"/>
              </a:rPr>
              <a:t> de </a:t>
            </a:r>
            <a:r>
              <a:rPr lang="en-US" dirty="0" err="1">
                <a:ea typeface="+mn-lt"/>
                <a:cs typeface="+mn-lt"/>
              </a:rPr>
              <a:t>rendre</a:t>
            </a:r>
            <a:r>
              <a:rPr lang="en-US" dirty="0">
                <a:ea typeface="+mn-lt"/>
                <a:cs typeface="+mn-lt"/>
              </a:rPr>
              <a:t> les </a:t>
            </a:r>
            <a:r>
              <a:rPr lang="en-US" dirty="0" err="1">
                <a:ea typeface="+mn-lt"/>
                <a:cs typeface="+mn-lt"/>
              </a:rPr>
              <a:t>élèves</a:t>
            </a:r>
            <a:r>
              <a:rPr lang="en-US" dirty="0">
                <a:ea typeface="+mn-lt"/>
                <a:cs typeface="+mn-lt"/>
              </a:rPr>
              <a:t> plus </a:t>
            </a:r>
            <a:r>
              <a:rPr lang="en-US" dirty="0" err="1">
                <a:ea typeface="+mn-lt"/>
                <a:cs typeface="+mn-lt"/>
              </a:rPr>
              <a:t>impliqués</a:t>
            </a:r>
            <a:r>
              <a:rPr lang="en-US" dirty="0">
                <a:ea typeface="+mn-lt"/>
                <a:cs typeface="+mn-lt"/>
              </a:rPr>
              <a:t> dans </a:t>
            </a:r>
            <a:r>
              <a:rPr lang="en-US" dirty="0" err="1">
                <a:ea typeface="+mn-lt"/>
                <a:cs typeface="+mn-lt"/>
              </a:rPr>
              <a:t>leurs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apprentissages</a:t>
            </a:r>
            <a:r>
              <a:rPr lang="en-US" dirty="0">
                <a:ea typeface="+mn-lt"/>
                <a:cs typeface="+mn-lt"/>
              </a:rPr>
              <a:t>. Nous </a:t>
            </a:r>
            <a:r>
              <a:rPr lang="en-US" dirty="0" err="1">
                <a:ea typeface="+mn-lt"/>
                <a:cs typeface="+mn-lt"/>
              </a:rPr>
              <a:t>vous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présenterons</a:t>
            </a:r>
            <a:r>
              <a:rPr lang="en-US" dirty="0">
                <a:ea typeface="+mn-lt"/>
                <a:cs typeface="+mn-lt"/>
              </a:rPr>
              <a:t> des conditions </a:t>
            </a:r>
            <a:r>
              <a:rPr lang="en-US" dirty="0" err="1">
                <a:ea typeface="+mn-lt"/>
                <a:cs typeface="+mn-lt"/>
              </a:rPr>
              <a:t>favorables</a:t>
            </a:r>
            <a:r>
              <a:rPr lang="en-US" dirty="0">
                <a:ea typeface="+mn-lt"/>
                <a:cs typeface="+mn-lt"/>
              </a:rPr>
              <a:t> pour </a:t>
            </a:r>
            <a:r>
              <a:rPr lang="en-US" dirty="0" err="1">
                <a:ea typeface="+mn-lt"/>
                <a:cs typeface="+mn-lt"/>
              </a:rPr>
              <a:t>susciter</a:t>
            </a:r>
            <a:r>
              <a:rPr lang="en-US" dirty="0">
                <a:ea typeface="+mn-lt"/>
                <a:cs typeface="+mn-lt"/>
              </a:rPr>
              <a:t> la </a:t>
            </a:r>
            <a:r>
              <a:rPr lang="en-US" dirty="0" err="1">
                <a:ea typeface="+mn-lt"/>
                <a:cs typeface="+mn-lt"/>
              </a:rPr>
              <a:t>réflexion</a:t>
            </a:r>
            <a:r>
              <a:rPr lang="en-US" dirty="0">
                <a:ea typeface="+mn-lt"/>
                <a:cs typeface="+mn-lt"/>
              </a:rPr>
              <a:t> et </a:t>
            </a:r>
            <a:r>
              <a:rPr lang="en-US" dirty="0" err="1">
                <a:ea typeface="+mn-lt"/>
                <a:cs typeface="+mn-lt"/>
              </a:rPr>
              <a:t>l’engagement</a:t>
            </a:r>
            <a:r>
              <a:rPr lang="en-US" dirty="0">
                <a:ea typeface="+mn-lt"/>
                <a:cs typeface="+mn-lt"/>
              </a:rPr>
              <a:t> des </a:t>
            </a:r>
            <a:r>
              <a:rPr lang="en-US" dirty="0" err="1">
                <a:ea typeface="+mn-lt"/>
                <a:cs typeface="+mn-lt"/>
              </a:rPr>
              <a:t>élèves</a:t>
            </a:r>
            <a:r>
              <a:rPr lang="en-US" dirty="0">
                <a:ea typeface="+mn-lt"/>
                <a:cs typeface="+mn-lt"/>
              </a:rPr>
              <a:t> tout </a:t>
            </a:r>
            <a:r>
              <a:rPr lang="en-US" dirty="0" err="1">
                <a:ea typeface="+mn-lt"/>
                <a:cs typeface="+mn-lt"/>
              </a:rPr>
              <a:t>en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s’assurant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une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meilleure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compréhension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conceptuelle</a:t>
            </a:r>
            <a:r>
              <a:rPr lang="en-US" dirty="0">
                <a:ea typeface="+mn-lt"/>
                <a:cs typeface="+mn-lt"/>
              </a:rPr>
              <a:t>. Vous </a:t>
            </a:r>
            <a:r>
              <a:rPr lang="en-US" dirty="0" err="1">
                <a:ea typeface="+mn-lt"/>
                <a:cs typeface="+mn-lt"/>
              </a:rPr>
              <a:t>découvrirez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aussi</a:t>
            </a:r>
            <a:r>
              <a:rPr lang="en-US" dirty="0">
                <a:ea typeface="+mn-lt"/>
                <a:cs typeface="+mn-lt"/>
              </a:rPr>
              <a:t> des </a:t>
            </a:r>
            <a:r>
              <a:rPr lang="en-US" dirty="0" err="1">
                <a:ea typeface="+mn-lt"/>
                <a:cs typeface="+mn-lt"/>
              </a:rPr>
              <a:t>approches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variées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différents</a:t>
            </a:r>
            <a:r>
              <a:rPr lang="en-US" dirty="0">
                <a:ea typeface="+mn-lt"/>
                <a:cs typeface="+mn-lt"/>
              </a:rPr>
              <a:t> types de </a:t>
            </a:r>
            <a:r>
              <a:rPr lang="en-US" dirty="0" err="1">
                <a:ea typeface="+mn-lt"/>
                <a:cs typeface="+mn-lt"/>
              </a:rPr>
              <a:t>tâches</a:t>
            </a:r>
            <a:r>
              <a:rPr lang="en-US" dirty="0">
                <a:ea typeface="+mn-lt"/>
                <a:cs typeface="+mn-lt"/>
              </a:rPr>
              <a:t>, des suggestions de </a:t>
            </a:r>
            <a:r>
              <a:rPr lang="en-US" dirty="0" err="1">
                <a:ea typeface="+mn-lt"/>
                <a:cs typeface="+mn-lt"/>
              </a:rPr>
              <a:t>ressources</a:t>
            </a:r>
            <a:r>
              <a:rPr lang="en-US" dirty="0">
                <a:ea typeface="+mn-lt"/>
                <a:cs typeface="+mn-lt"/>
              </a:rPr>
              <a:t> et des </a:t>
            </a:r>
            <a:r>
              <a:rPr lang="en-US" dirty="0" err="1">
                <a:ea typeface="+mn-lt"/>
                <a:cs typeface="+mn-lt"/>
              </a:rPr>
              <a:t>outils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numériques</a:t>
            </a:r>
            <a:r>
              <a:rPr lang="en-US" dirty="0">
                <a:ea typeface="+mn-lt"/>
                <a:cs typeface="+mn-lt"/>
              </a:rPr>
              <a:t> qui </a:t>
            </a:r>
            <a:r>
              <a:rPr lang="en-US" dirty="0" err="1">
                <a:ea typeface="+mn-lt"/>
                <a:cs typeface="+mn-lt"/>
              </a:rPr>
              <a:t>permettent</a:t>
            </a:r>
            <a:r>
              <a:rPr lang="en-US" dirty="0">
                <a:ea typeface="+mn-lt"/>
                <a:cs typeface="+mn-lt"/>
              </a:rPr>
              <a:t> de </a:t>
            </a:r>
            <a:r>
              <a:rPr lang="en-US" dirty="0" err="1">
                <a:ea typeface="+mn-lt"/>
                <a:cs typeface="+mn-lt"/>
              </a:rPr>
              <a:t>soutenir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l’enseignement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l’apprentissage</a:t>
            </a:r>
            <a:r>
              <a:rPr lang="en-US" dirty="0">
                <a:ea typeface="+mn-lt"/>
                <a:cs typeface="+mn-lt"/>
              </a:rPr>
              <a:t> et </a:t>
            </a:r>
            <a:r>
              <a:rPr lang="en-US" dirty="0" err="1">
                <a:ea typeface="+mn-lt"/>
                <a:cs typeface="+mn-lt"/>
              </a:rPr>
              <a:t>l’évaluation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autrement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en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mathématique</a:t>
            </a:r>
            <a:r>
              <a:rPr lang="en-US" dirty="0">
                <a:ea typeface="+mn-lt"/>
                <a:cs typeface="+mn-lt"/>
              </a:rPr>
              <a:t>. </a:t>
            </a:r>
            <a:r>
              <a:rPr lang="en-US" dirty="0" err="1">
                <a:ea typeface="+mn-lt"/>
                <a:cs typeface="+mn-lt"/>
              </a:rPr>
              <a:t>Finalement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vous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aurez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l’occasion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d’explorer</a:t>
            </a:r>
            <a:r>
              <a:rPr lang="en-US" dirty="0">
                <a:ea typeface="+mn-lt"/>
                <a:cs typeface="+mn-lt"/>
              </a:rPr>
              <a:t>, de vivre </a:t>
            </a:r>
            <a:r>
              <a:rPr lang="en-US" dirty="0" err="1">
                <a:ea typeface="+mn-lt"/>
                <a:cs typeface="+mn-lt"/>
              </a:rPr>
              <a:t>ou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même</a:t>
            </a:r>
            <a:r>
              <a:rPr lang="en-US" dirty="0">
                <a:ea typeface="+mn-lt"/>
                <a:cs typeface="+mn-lt"/>
              </a:rPr>
              <a:t> de </a:t>
            </a:r>
            <a:r>
              <a:rPr lang="en-US" dirty="0" err="1">
                <a:ea typeface="+mn-lt"/>
                <a:cs typeface="+mn-lt"/>
              </a:rPr>
              <a:t>produire</a:t>
            </a:r>
            <a:r>
              <a:rPr lang="en-US" dirty="0">
                <a:ea typeface="+mn-lt"/>
                <a:cs typeface="+mn-lt"/>
              </a:rPr>
              <a:t> des situations </a:t>
            </a:r>
            <a:r>
              <a:rPr lang="en-US" dirty="0" err="1">
                <a:ea typeface="+mn-lt"/>
                <a:cs typeface="+mn-lt"/>
              </a:rPr>
              <a:t>d’apprentissage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ou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d’évaluation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autrement</a:t>
            </a:r>
            <a:r>
              <a:rPr lang="en-US" dirty="0">
                <a:ea typeface="+mn-lt"/>
                <a:cs typeface="+mn-lt"/>
              </a:rPr>
              <a:t>. Le site « </a:t>
            </a:r>
            <a:r>
              <a:rPr lang="en-US" dirty="0" err="1">
                <a:ea typeface="+mn-lt"/>
                <a:cs typeface="+mn-lt"/>
              </a:rPr>
              <a:t>Apprendre</a:t>
            </a:r>
            <a:r>
              <a:rPr lang="en-US" dirty="0">
                <a:ea typeface="+mn-lt"/>
                <a:cs typeface="+mn-lt"/>
              </a:rPr>
              <a:t> et </a:t>
            </a:r>
            <a:r>
              <a:rPr lang="en-US" dirty="0" err="1">
                <a:ea typeface="+mn-lt"/>
                <a:cs typeface="+mn-lt"/>
              </a:rPr>
              <a:t>évaluer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autrement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en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mathématique</a:t>
            </a:r>
            <a:r>
              <a:rPr lang="en-US" dirty="0">
                <a:ea typeface="+mn-lt"/>
                <a:cs typeface="+mn-lt"/>
              </a:rPr>
              <a:t> » </a:t>
            </a:r>
            <a:r>
              <a:rPr lang="en-US" dirty="0" err="1">
                <a:ea typeface="+mn-lt"/>
                <a:cs typeface="+mn-lt"/>
              </a:rPr>
              <a:t>viendra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soutenir</a:t>
            </a:r>
            <a:r>
              <a:rPr lang="en-US" dirty="0">
                <a:ea typeface="+mn-lt"/>
                <a:cs typeface="+mn-lt"/>
              </a:rPr>
              <a:t> le </a:t>
            </a:r>
            <a:r>
              <a:rPr lang="en-US" dirty="0" err="1">
                <a:ea typeface="+mn-lt"/>
                <a:cs typeface="+mn-lt"/>
              </a:rPr>
              <a:t>contenu</a:t>
            </a:r>
            <a:r>
              <a:rPr lang="en-US" dirty="0">
                <a:ea typeface="+mn-lt"/>
                <a:cs typeface="+mn-lt"/>
              </a:rPr>
              <a:t> de </a:t>
            </a:r>
            <a:r>
              <a:rPr lang="en-US" dirty="0" err="1">
                <a:ea typeface="+mn-lt"/>
                <a:cs typeface="+mn-lt"/>
              </a:rPr>
              <a:t>cette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présentation</a:t>
            </a:r>
            <a:r>
              <a:rPr lang="en-US" dirty="0">
                <a:ea typeface="+mn-lt"/>
                <a:cs typeface="+mn-lt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347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FA75C-5A8B-ADEC-EBEB-752BBD31B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Hyperlien</a:t>
            </a:r>
            <a:r>
              <a:rPr lang="en-US" dirty="0">
                <a:cs typeface="Calibri Light"/>
              </a:rPr>
              <a:t> avec </a:t>
            </a:r>
            <a:r>
              <a:rPr lang="en-US" dirty="0" err="1">
                <a:cs typeface="Calibri Light"/>
              </a:rPr>
              <a:t>leur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noms</a:t>
            </a:r>
            <a:endParaRPr lang="en-US" dirty="0" err="1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D01D68-49EB-AE97-55BA-F429C2715968}"/>
              </a:ext>
            </a:extLst>
          </p:cNvPr>
          <p:cNvSpPr txBox="1"/>
          <p:nvPr/>
        </p:nvSpPr>
        <p:spPr>
          <a:xfrm>
            <a:off x="795337" y="2045493"/>
            <a:ext cx="8386761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Hyperlien</a:t>
            </a:r>
            <a:r>
              <a:rPr lang="en-US" dirty="0"/>
              <a:t>: </a:t>
            </a:r>
            <a:r>
              <a:rPr lang="en-US" dirty="0">
                <a:ea typeface="+mn-lt"/>
                <a:cs typeface="+mn-lt"/>
                <a:hlinkClick r:id="rId2"/>
              </a:rPr>
              <a:t>https://sites.google.com/csbe.qc.ca/evaluerautrementenmath</a:t>
            </a:r>
            <a:endParaRPr lang="en-US"/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Nom: Marika Perrault, Étienne Perron, </a:t>
            </a:r>
            <a:r>
              <a:rPr lang="en-US" dirty="0"/>
              <a:t>Esther Veilleux, Sandra Fortin, Stéphanie Rioux et Marie-Josée Simard</a:t>
            </a:r>
            <a:endParaRPr lang="en-US" dirty="0">
              <a:cs typeface="Calibri"/>
            </a:endParaRPr>
          </a:p>
          <a:p>
            <a:r>
              <a:rPr lang="en-US" dirty="0"/>
              <a:t>  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93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F7FCB-DE06-F7CF-F01F-80EFC1CE8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Photo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39F927-65FD-C648-103C-59CBC35034AC}"/>
              </a:ext>
            </a:extLst>
          </p:cNvPr>
          <p:cNvSpPr txBox="1"/>
          <p:nvPr/>
        </p:nvSpPr>
        <p:spPr>
          <a:xfrm>
            <a:off x="4450556" y="3248024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 dirty="0">
              <a:cs typeface="Calibri"/>
            </a:endParaRPr>
          </a:p>
        </p:txBody>
      </p:sp>
      <p:pic>
        <p:nvPicPr>
          <p:cNvPr id="6" name="Picture 6" descr="Diagram&#10;&#10;Description automatically generated">
            <a:extLst>
              <a:ext uri="{FF2B5EF4-FFF2-40B4-BE49-F238E27FC236}">
                <a16:creationId xmlns:a16="http://schemas.microsoft.com/office/drawing/2014/main" id="{A76A1901-ECD7-C5D9-313C-67E01DCBC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098" y="1506585"/>
            <a:ext cx="4885425" cy="5153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168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2D1D3-C162-8F4E-2DF6-B5B1F33A5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Appréciation</a:t>
            </a:r>
            <a:endParaRPr lang="en-US" dirty="0" err="1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993835D-21E0-A333-5C60-81F23D25A35C}"/>
              </a:ext>
            </a:extLst>
          </p:cNvPr>
          <p:cNvSpPr txBox="1"/>
          <p:nvPr/>
        </p:nvSpPr>
        <p:spPr>
          <a:xfrm>
            <a:off x="842962" y="2093118"/>
            <a:ext cx="10148886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dirty="0">
                <a:cs typeface="Calibri"/>
              </a:rPr>
              <a:t>Je </a:t>
            </a:r>
            <a:r>
              <a:rPr lang="en-US" dirty="0" err="1">
                <a:cs typeface="Calibri"/>
              </a:rPr>
              <a:t>trouve</a:t>
            </a:r>
            <a:r>
              <a:rPr lang="en-US" dirty="0">
                <a:cs typeface="Calibri"/>
              </a:rPr>
              <a:t> que </a:t>
            </a:r>
            <a:r>
              <a:rPr lang="en-US" dirty="0" err="1">
                <a:cs typeface="Calibri"/>
              </a:rPr>
              <a:t>c'est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une</a:t>
            </a:r>
            <a:r>
              <a:rPr lang="en-US" dirty="0">
                <a:cs typeface="Calibri"/>
              </a:rPr>
              <a:t> bonne idée de </a:t>
            </a:r>
            <a:r>
              <a:rPr lang="en-US" dirty="0">
                <a:ea typeface="+mn-lt"/>
                <a:cs typeface="+mn-lt"/>
              </a:rPr>
              <a:t>proposer des solutions </a:t>
            </a:r>
            <a:r>
              <a:rPr lang="en-US" dirty="0" err="1">
                <a:ea typeface="+mn-lt"/>
                <a:cs typeface="+mn-lt"/>
              </a:rPr>
              <a:t>concrètes</a:t>
            </a:r>
            <a:r>
              <a:rPr lang="en-US" dirty="0">
                <a:ea typeface="+mn-lt"/>
                <a:cs typeface="+mn-lt"/>
              </a:rPr>
              <a:t> pour </a:t>
            </a:r>
            <a:r>
              <a:rPr lang="en-US" dirty="0" err="1">
                <a:ea typeface="+mn-lt"/>
                <a:cs typeface="+mn-lt"/>
              </a:rPr>
              <a:t>apprendre</a:t>
            </a:r>
            <a:r>
              <a:rPr lang="en-US" b="1" dirty="0">
                <a:ea typeface="+mn-lt"/>
                <a:cs typeface="+mn-lt"/>
              </a:rPr>
              <a:t> </a:t>
            </a:r>
            <a:r>
              <a:rPr lang="en-US" dirty="0">
                <a:ea typeface="+mn-lt"/>
                <a:cs typeface="+mn-lt"/>
              </a:rPr>
              <a:t>et</a:t>
            </a:r>
            <a:r>
              <a:rPr lang="en-US" b="1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évaluer</a:t>
            </a:r>
            <a:r>
              <a:rPr lang="en-US" dirty="0">
                <a:ea typeface="+mn-lt"/>
                <a:cs typeface="+mn-lt"/>
              </a:rPr>
              <a:t> les </a:t>
            </a:r>
            <a:r>
              <a:rPr lang="en-US" dirty="0" err="1">
                <a:ea typeface="+mn-lt"/>
                <a:cs typeface="+mn-lt"/>
              </a:rPr>
              <a:t>compétences</a:t>
            </a:r>
            <a:r>
              <a:rPr lang="en-US" dirty="0">
                <a:ea typeface="+mn-lt"/>
                <a:cs typeface="+mn-lt"/>
              </a:rPr>
              <a:t> et les </a:t>
            </a:r>
            <a:r>
              <a:rPr lang="en-US" dirty="0" err="1">
                <a:ea typeface="+mn-lt"/>
                <a:cs typeface="+mn-lt"/>
              </a:rPr>
              <a:t>apprentissages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mathématiques</a:t>
            </a:r>
            <a:r>
              <a:rPr lang="en-US" dirty="0">
                <a:ea typeface="+mn-lt"/>
                <a:cs typeface="+mn-lt"/>
              </a:rPr>
              <a:t>.</a:t>
            </a:r>
            <a:endParaRPr lang="en-US" dirty="0">
              <a:cs typeface="Calibri"/>
            </a:endParaRPr>
          </a:p>
          <a:p>
            <a:br>
              <a:rPr lang="en-US" dirty="0"/>
            </a:br>
            <a:endParaRPr lang="en-US" dirty="0"/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64119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D'où viennent-ils?</vt:lpstr>
      <vt:lpstr>Résumer</vt:lpstr>
      <vt:lpstr>Hyperlien avec leur noms</vt:lpstr>
      <vt:lpstr>Photo</vt:lpstr>
      <vt:lpstr>Appréciation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153</cp:revision>
  <dcterms:created xsi:type="dcterms:W3CDTF">2022-03-31T18:59:36Z</dcterms:created>
  <dcterms:modified xsi:type="dcterms:W3CDTF">2022-03-31T19:39:07Z</dcterms:modified>
</cp:coreProperties>
</file>