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521226-3E3C-4F59-9F06-C492EFEE17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BAFF93-1552-4498-A568-2DFED78D12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950945-12FA-4739-B7C7-739153AB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EEDA3A-A5F6-40E0-8E5E-E888B153E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0899BB-9F54-4153-A7EF-4005B420D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42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EB147E-FF5D-4313-84A3-DD03BC03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7D505C-474A-4CAB-8EA3-83086E19A2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AE8C82-2A5E-40EB-B019-AA744F033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D743E61-0812-43FA-8FD3-E6D1B4D31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2EFB70B-C989-4B4F-8EFA-7001F1545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81466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C8CABEB-B965-42F9-A661-D0AE979D3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3C35EA-2F0F-41A1-B152-0DAA1202A4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AF84E8-7E40-40C2-8073-3A732D405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73CEA65-8357-4D7E-8594-6E6AEA1D8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5176E3-F8B8-4062-A261-30F9D6894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7610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C52E49-5AD9-43B7-8563-0AAC05206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080F8E2-3963-4183-AE31-EF1E8A06F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72760D-EFAE-4BFD-840C-783736433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1D93F2-A632-481E-B850-441E56B28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29CB00-6406-4B87-8AC4-F08DB5C42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22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DD871-746D-4933-A45B-764CD3F68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9A8523-FD37-4051-AB5D-8F250A94B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90C1C4-087B-44EC-A088-4F7FCD0B1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917578-FD45-4C9D-B23E-452B5F34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1CE249-E8CD-4064-A1C6-48DF0C8A7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0767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D4434E-E8AC-49DC-8001-494A42D2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F015B6-BFE3-4080-BD9F-B41E84908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437A00-F996-47E9-87A5-366EB398C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3610A09-F12E-427F-B664-118C2E806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A7785C5-36D8-4971-8DCF-0FC2047E8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6482760-08E3-40FD-BC7C-879E3607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568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100884-C5DC-4660-A6EA-3DBA49D98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714B43-9E15-4257-A622-9EFE7196A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BF173E-31B7-4981-888D-34DD6FCB0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8A17294-5D05-4573-9E88-D98C752FB6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E3865D7-6477-4B89-B25C-D500F7D2ED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09D88D3-998A-4ABF-B8C8-FE611B301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AE9EE8-AABB-46FF-B80A-589D1DED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5F6D4F8-7A4B-4140-8E25-175D2F43C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6994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41FB8A-E1BA-40FA-8FCF-9ED3CF538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CE609B4-F79C-4DD8-8653-FFA6AE9E15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6EDA9FA-950F-42AF-A5DF-471716564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6CA149B-F774-4C93-BB1C-3C2C3C650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55870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F5576F8-4820-4A20-9BC7-94CD7A96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8A6D782-BEA3-4BFF-A3EF-175554149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4E91C52-76A7-405F-8A57-63BFBC624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6095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5D7198-943F-4C2E-ADAF-4B83296CD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44F479-72AB-440F-A850-1501B53A3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29318B4-F7AF-4D35-A815-90216EB0B4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BE9A7C6-BFD2-4FDD-B1A7-3A85BD2C7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5004510-9184-48BA-8669-04B2AC93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BC23DF7-46D6-436A-998D-30E77DFA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81878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6BCCC53-C218-4AFD-B81E-129805955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BF9FB6-510B-42A8-8E3A-D422BC0B5A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C31EA28-E377-4109-8DA0-CAF06F4BB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01EB91-6C89-4CA0-8429-0EBAF84A2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339683B-A49B-4B74-A5E0-5AE5E59EA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E931342-6C61-4C29-95E7-DA1C99339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484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2C5C910-F339-4404-875A-9355C9704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EB800C-91FE-4BB6-961F-7A4D0FC44A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368652F-208C-4173-9345-AD5A0C64C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BFE3E-1ED5-4426-AE8D-E5A2F755D168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15C86CF-E3F5-444F-AE6D-34236C0519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C31E11-D267-4B87-AB30-9F2EDE70B5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48D1F-CAE5-47DB-A730-D4A04EB8981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0489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027C2964-91C1-404B-8E9D-F8C3FE44B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31590"/>
            <a:ext cx="9144000" cy="1655762"/>
          </a:xfrm>
        </p:spPr>
        <p:txBody>
          <a:bodyPr>
            <a:normAutofit/>
          </a:bodyPr>
          <a:lstStyle/>
          <a:p>
            <a:r>
              <a:rPr lang="fr-CA" sz="4400" dirty="0"/>
              <a:t>Plasticage du Rainbow Warrior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2121C40A-4903-407D-BB22-7242DB81F659}"/>
              </a:ext>
            </a:extLst>
          </p:cNvPr>
          <p:cNvSpPr txBox="1"/>
          <p:nvPr/>
        </p:nvSpPr>
        <p:spPr>
          <a:xfrm>
            <a:off x="2944009" y="5864132"/>
            <a:ext cx="5561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800" dirty="0"/>
              <a:t>Fait par Beverly</a:t>
            </a:r>
          </a:p>
        </p:txBody>
      </p:sp>
      <p:pic>
        <p:nvPicPr>
          <p:cNvPr id="2050" name="Picture 2" descr="The bombing of the Rainbow Warrior - Greenpeace Aotearoa">
            <a:extLst>
              <a:ext uri="{FF2B5EF4-FFF2-40B4-BE49-F238E27FC236}">
                <a16:creationId xmlns:a16="http://schemas.microsoft.com/office/drawing/2014/main" id="{BC659534-151E-4797-B541-9A7B04D05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2741" y="194084"/>
            <a:ext cx="7238533" cy="4444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253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86261E4B-99D9-4DD2-A87A-175614E9B01B}"/>
              </a:ext>
            </a:extLst>
          </p:cNvPr>
          <p:cNvSpPr txBox="1"/>
          <p:nvPr/>
        </p:nvSpPr>
        <p:spPr>
          <a:xfrm>
            <a:off x="623944" y="527124"/>
            <a:ext cx="80036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Où?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Nouvelle Zélande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AB4BB62-E0B7-41DD-8D96-2918092470F2}"/>
              </a:ext>
            </a:extLst>
          </p:cNvPr>
          <p:cNvSpPr txBox="1"/>
          <p:nvPr/>
        </p:nvSpPr>
        <p:spPr>
          <a:xfrm>
            <a:off x="473336" y="1979407"/>
            <a:ext cx="4098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Quand?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7 juillet 1983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3B97113C-5388-4D5C-99DA-F043EA460237}"/>
              </a:ext>
            </a:extLst>
          </p:cNvPr>
          <p:cNvSpPr txBox="1"/>
          <p:nvPr/>
        </p:nvSpPr>
        <p:spPr>
          <a:xfrm>
            <a:off x="473336" y="3429000"/>
            <a:ext cx="46042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Quoi?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Explosion du bateau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26315F5-D940-444D-8668-D74479DF8F43}"/>
              </a:ext>
            </a:extLst>
          </p:cNvPr>
          <p:cNvSpPr txBox="1"/>
          <p:nvPr/>
        </p:nvSpPr>
        <p:spPr>
          <a:xfrm>
            <a:off x="473336" y="5013064"/>
            <a:ext cx="40126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Conséquence?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Mort du photographe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E0B2882-C693-4581-9C66-5F70A1746F53}"/>
              </a:ext>
            </a:extLst>
          </p:cNvPr>
          <p:cNvSpPr txBox="1"/>
          <p:nvPr/>
        </p:nvSpPr>
        <p:spPr>
          <a:xfrm>
            <a:off x="4109421" y="419548"/>
            <a:ext cx="34424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Pourquoi est-il mort?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Il est aller chercher sa caméra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761DA56-B39C-4772-97DC-13A98DF8DAE4}"/>
              </a:ext>
            </a:extLst>
          </p:cNvPr>
          <p:cNvSpPr txBox="1"/>
          <p:nvPr/>
        </p:nvSpPr>
        <p:spPr>
          <a:xfrm>
            <a:off x="4184725" y="1753496"/>
            <a:ext cx="3184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Pays?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France</a:t>
            </a:r>
          </a:p>
        </p:txBody>
      </p:sp>
      <p:pic>
        <p:nvPicPr>
          <p:cNvPr id="1028" name="Picture 4" descr="Drapeau de la France — Wikipédia">
            <a:extLst>
              <a:ext uri="{FF2B5EF4-FFF2-40B4-BE49-F238E27FC236}">
                <a16:creationId xmlns:a16="http://schemas.microsoft.com/office/drawing/2014/main" id="{6955696C-623A-47E4-B459-A960539D22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429" y="1595778"/>
            <a:ext cx="1960439" cy="130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8EE099C1-A76F-44F9-8CD2-C3B6A06FDE29}"/>
              </a:ext>
            </a:extLst>
          </p:cNvPr>
          <p:cNvSpPr txBox="1"/>
          <p:nvPr/>
        </p:nvSpPr>
        <p:spPr>
          <a:xfrm>
            <a:off x="4109421" y="3429000"/>
            <a:ext cx="3905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Ils voulaient tester des armes nucléaires et Greenpeace voulait s’y interposer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00D738A2-418D-4A96-B5B9-0028595D4F9D}"/>
              </a:ext>
            </a:extLst>
          </p:cNvPr>
          <p:cNvSpPr txBox="1"/>
          <p:nvPr/>
        </p:nvSpPr>
        <p:spPr>
          <a:xfrm>
            <a:off x="4243892" y="4341573"/>
            <a:ext cx="36360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PM 1?</a:t>
            </a:r>
          </a:p>
          <a:p>
            <a:endParaRPr lang="fr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CA" dirty="0"/>
              <a:t>François </a:t>
            </a:r>
            <a:r>
              <a:rPr lang="fr-CA" dirty="0" err="1"/>
              <a:t>Nuthéard</a:t>
            </a:r>
            <a:r>
              <a:rPr lang="fr-CA" dirty="0"/>
              <a:t>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83D25185-3927-4450-A635-E9EADC77B03D}"/>
              </a:ext>
            </a:extLst>
          </p:cNvPr>
          <p:cNvSpPr txBox="1"/>
          <p:nvPr/>
        </p:nvSpPr>
        <p:spPr>
          <a:xfrm>
            <a:off x="4184725" y="5583219"/>
            <a:ext cx="41632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Démission ministre de la défense</a:t>
            </a:r>
          </a:p>
        </p:txBody>
      </p:sp>
    </p:spTree>
    <p:extLst>
      <p:ext uri="{BB962C8B-B14F-4D97-AF65-F5344CB8AC3E}">
        <p14:creationId xmlns:p14="http://schemas.microsoft.com/office/powerpoint/2010/main" val="40575958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60</Words>
  <Application>Microsoft Office PowerPoint</Application>
  <PresentationFormat>Grand écran</PresentationFormat>
  <Paragraphs>25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2022-11-11T16:35:26Z</dcterms:created>
  <dcterms:modified xsi:type="dcterms:W3CDTF">2022-11-11T16:38:35Z</dcterms:modified>
</cp:coreProperties>
</file>