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BCD10-4A50-4EA2-BFA6-E78E0333C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156CE4-694D-487F-B7E7-758F547DE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A12DBB-2E33-4A39-ACB8-E3D245EB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E4166-FBA8-463B-8D83-E79DC88A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6B948-4FE0-4BE2-B1ED-A3C114ED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64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085CE-7BC6-4133-B804-20E63E9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537A04-5477-4DB6-AF5A-AB2ACAC0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A7C72-4FFB-4850-8F0F-03BE7C70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ED74EA-B04C-44C7-9C4E-04CFF9C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29DD4F-28FC-4EE0-9CBD-CFE993F0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68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BB46B0-C549-49F7-B0FE-B8A51C94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955878-2B89-43BE-BA10-85730E38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F254B-75EB-4A2B-895D-0215DDAE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6ACEDF-4667-4FA5-B358-02B5377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9198E-5B41-47BB-8F5A-0D933BF5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0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C8A22-7D63-4015-9D57-F320BB2E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0D774-1312-416C-9218-C1F75D675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4E61A-696F-4AB3-9E31-953ABD51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A072E-0990-468B-9FDE-EF47BA87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34AB42-AC73-41DE-A7B2-1D051C7A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0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4CC5D-4AFD-4B5B-8958-7AB2277C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5EBC3-31A7-4D01-8AC6-8A09B5E1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446CE-F975-44D6-931B-469826BC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B8B341-03A5-4C5F-88F2-4BBAEE0E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006E75-38E0-49FE-B528-721F4F5E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148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83FFE-CDEC-4626-8D83-DD423D4B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EADC3-138E-45DB-A30F-2AA0B819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644B6D-D242-4F9A-881C-6C66F4851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371AF7-FD10-4ED9-8F37-8012FE8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A5D653-2653-43E6-A6A3-E376D790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ADDB31-7455-4E7E-BF71-FF31E74C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53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C4248-0EFF-4B3D-983C-43593FB5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B2628E-5ECA-47EC-9CD3-AD2B9A51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D0DD88-AA91-4CF9-AA37-54F832F2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66D299-7F5A-4E4F-9A00-693E595CA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B94F1F-141B-4233-88D3-CA458C9D6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4B8813-F7CC-43A5-8A97-772DDB2A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15B917-C1E5-495A-A051-047922DF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3B5F4F-ADC8-49CB-875A-4EF9AD5D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3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E8B6C-9F49-4339-AE29-2075FE9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A91769-15AD-416E-8648-F0472F2C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8E2BB3-EA69-4153-9753-C63ACA85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B7B169-32E7-4A62-9DB4-3F666EE6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08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875BF6-DF40-4722-BBAE-FC986490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D0F81F-F838-4A06-AA33-800D88EE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58FF3-2113-4CDC-854B-F0E994AC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0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92C68-5F16-4D8B-9A4E-EB290C31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1CA89-F858-4C05-943B-D112AE97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289DAF-EEDD-4E1C-9970-6B797D77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5974D3-DD63-4FB9-AD28-3730A905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6EE5D7-9014-4352-9B85-56E5EDF7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B9101-BDDA-4450-9397-06F53509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768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028F3-88A5-4324-A626-5B849516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920E45-27D1-4F29-9129-CF8A2E068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BD66FF-D02F-465B-8AE9-95A24C09E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09631B-8859-4AE1-8DE7-59F385D6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98702A-57D9-4BEC-9763-79B74271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50F66-0F6D-404F-9081-11796ACF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133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90914A-D81B-4639-A99A-1AFC6C0D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83D36A-EEEF-4704-8791-493412BA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E1F2DA-A91F-4ADE-A2DC-BDA04AC3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8678-9C1E-4F46-81AB-E288DFFD95B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ED6A1-CBA6-49B3-ACEC-6B6820D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FD295-3B41-4592-BD5B-8AA6FCE3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00C3-2949-4269-9E84-493832AAE5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6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B4EE489-653B-42B7-B927-517D986EF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8847" y="2128241"/>
            <a:ext cx="9144000" cy="1655762"/>
          </a:xfrm>
        </p:spPr>
        <p:txBody>
          <a:bodyPr>
            <a:normAutofit/>
          </a:bodyPr>
          <a:lstStyle/>
          <a:p>
            <a:r>
              <a:rPr lang="fr-CA" sz="4800" dirty="0"/>
              <a:t>Storyboard</a:t>
            </a:r>
          </a:p>
          <a:p>
            <a:r>
              <a:rPr lang="fr-CA" sz="4800" dirty="0"/>
              <a:t>Fait par Beverly</a:t>
            </a:r>
          </a:p>
        </p:txBody>
      </p:sp>
    </p:spTree>
    <p:extLst>
      <p:ext uri="{BB962C8B-B14F-4D97-AF65-F5344CB8AC3E}">
        <p14:creationId xmlns:p14="http://schemas.microsoft.com/office/powerpoint/2010/main" val="135718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ge Simpson | Heroes Wiki | Fandom">
            <a:extLst>
              <a:ext uri="{FF2B5EF4-FFF2-40B4-BE49-F238E27FC236}">
                <a16:creationId xmlns:a16="http://schemas.microsoft.com/office/drawing/2014/main" id="{CAF0F171-4E4A-4FF7-AE4C-5D29B412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00" y="907900"/>
            <a:ext cx="5042199" cy="50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60D472-82AE-49CF-B5D3-F3B06A3762DD}"/>
              </a:ext>
            </a:extLst>
          </p:cNvPr>
          <p:cNvSpPr txBox="1"/>
          <p:nvPr/>
        </p:nvSpPr>
        <p:spPr>
          <a:xfrm>
            <a:off x="4048236" y="6078071"/>
            <a:ext cx="613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'Cause</a:t>
            </a:r>
            <a:r>
              <a:rPr lang="en-US" dirty="0"/>
              <a:t> you representing California (oh yeah)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68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s secrets d'un magnifique coucher de soleil | Radio-Canada.ca">
            <a:extLst>
              <a:ext uri="{FF2B5EF4-FFF2-40B4-BE49-F238E27FC236}">
                <a16:creationId xmlns:a16="http://schemas.microsoft.com/office/drawing/2014/main" id="{31EF0762-F09C-4E34-BCFD-A56D9EE1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7F87CE-B272-4AE2-A16E-4E733684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224" y="3660793"/>
            <a:ext cx="2552700" cy="30003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454C70B-EC29-4DB9-80DD-9FDF991BA61D}"/>
              </a:ext>
            </a:extLst>
          </p:cNvPr>
          <p:cNvSpPr txBox="1"/>
          <p:nvPr/>
        </p:nvSpPr>
        <p:spPr>
          <a:xfrm>
            <a:off x="5497382" y="5981252"/>
            <a:ext cx="36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Venice Beach</a:t>
            </a:r>
          </a:p>
        </p:txBody>
      </p:sp>
    </p:spTree>
    <p:extLst>
      <p:ext uri="{BB962C8B-B14F-4D97-AF65-F5344CB8AC3E}">
        <p14:creationId xmlns:p14="http://schemas.microsoft.com/office/powerpoint/2010/main" val="42324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93274500-896E-4FE8-B51B-832A2F73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2" y="751690"/>
            <a:ext cx="11346156" cy="53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F1249F-F934-40DF-BF5A-34BFDD221370}"/>
              </a:ext>
            </a:extLst>
          </p:cNvPr>
          <p:cNvSpPr txBox="1"/>
          <p:nvPr/>
        </p:nvSpPr>
        <p:spPr>
          <a:xfrm>
            <a:off x="4733365" y="6379285"/>
            <a:ext cx="524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could travel the world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47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Simpsons' house really exists in the real world! - Fantrippers">
            <a:extLst>
              <a:ext uri="{FF2B5EF4-FFF2-40B4-BE49-F238E27FC236}">
                <a16:creationId xmlns:a16="http://schemas.microsoft.com/office/drawing/2014/main" id="{7DF24818-B908-43D2-83EE-CA6FACB3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" y="354826"/>
            <a:ext cx="10940527" cy="61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2A85D62-5B15-4F65-A1E5-D3B2441A61C1}"/>
              </a:ext>
            </a:extLst>
          </p:cNvPr>
          <p:cNvSpPr txBox="1"/>
          <p:nvPr/>
        </p:nvSpPr>
        <p:spPr>
          <a:xfrm>
            <a:off x="4873214" y="6510184"/>
            <a:ext cx="486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But </a:t>
            </a:r>
            <a:r>
              <a:rPr lang="fr-CA" dirty="0" err="1"/>
              <a:t>nothing</a:t>
            </a:r>
            <a:r>
              <a:rPr lang="fr-CA" dirty="0"/>
              <a:t> </a:t>
            </a:r>
            <a:r>
              <a:rPr lang="fr-CA" dirty="0" err="1"/>
              <a:t>comes</a:t>
            </a:r>
            <a:r>
              <a:rPr lang="fr-CA" dirty="0"/>
              <a:t> close</a:t>
            </a:r>
          </a:p>
        </p:txBody>
      </p:sp>
    </p:spTree>
    <p:extLst>
      <p:ext uri="{BB962C8B-B14F-4D97-AF65-F5344CB8AC3E}">
        <p14:creationId xmlns:p14="http://schemas.microsoft.com/office/powerpoint/2010/main" val="31626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D32F25-3F3B-48C2-B680-4D5001D1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1138237"/>
            <a:ext cx="3390900" cy="45815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794577-F9CE-4157-BC5A-271595627C4B}"/>
              </a:ext>
            </a:extLst>
          </p:cNvPr>
          <p:cNvSpPr txBox="1"/>
          <p:nvPr/>
        </p:nvSpPr>
        <p:spPr>
          <a:xfrm>
            <a:off x="5325035" y="6133645"/>
            <a:ext cx="477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California girls</a:t>
            </a:r>
          </a:p>
        </p:txBody>
      </p:sp>
    </p:spTree>
    <p:extLst>
      <p:ext uri="{BB962C8B-B14F-4D97-AF65-F5344CB8AC3E}">
        <p14:creationId xmlns:p14="http://schemas.microsoft.com/office/powerpoint/2010/main" val="379387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Spirochaete Trail: Life on The Fast Lane (aka Marge's Choice)">
            <a:extLst>
              <a:ext uri="{FF2B5EF4-FFF2-40B4-BE49-F238E27FC236}">
                <a16:creationId xmlns:a16="http://schemas.microsoft.com/office/drawing/2014/main" id="{37D00164-B51A-4DE2-9CDF-D6A72803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52488"/>
            <a:ext cx="980122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9D16D1-E7B2-4328-B3E6-E8FDD52272EA}"/>
              </a:ext>
            </a:extLst>
          </p:cNvPr>
          <p:cNvSpPr txBox="1"/>
          <p:nvPr/>
        </p:nvSpPr>
        <p:spPr>
          <a:xfrm>
            <a:off x="4970032" y="6357769"/>
            <a:ext cx="400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You'll be falling in love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409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A05105-B778-4FEF-8368-D1DE7542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128712"/>
            <a:ext cx="4019550" cy="46005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A22FE7-83E0-4530-BF55-20787100308D}"/>
              </a:ext>
            </a:extLst>
          </p:cNvPr>
          <p:cNvSpPr txBox="1"/>
          <p:nvPr/>
        </p:nvSpPr>
        <p:spPr>
          <a:xfrm>
            <a:off x="5147422" y="5970495"/>
            <a:ext cx="591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We're</a:t>
            </a:r>
            <a:r>
              <a:rPr lang="fr-CA" dirty="0"/>
              <a:t> </a:t>
            </a:r>
            <a:r>
              <a:rPr lang="fr-CA" dirty="0" err="1"/>
              <a:t>unforgettable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996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433489-8588-47F3-A862-818D40DD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74" y="496671"/>
            <a:ext cx="9048651" cy="58646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84A29C0-FD30-43B4-93B3-6084BA10B2E5}"/>
              </a:ext>
            </a:extLst>
          </p:cNvPr>
          <p:cNvSpPr txBox="1"/>
          <p:nvPr/>
        </p:nvSpPr>
        <p:spPr>
          <a:xfrm>
            <a:off x="4908014" y="6382843"/>
            <a:ext cx="571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party with us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42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0F916F-B21D-4675-B783-61B011C7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81" y="1807285"/>
            <a:ext cx="2051869" cy="2968662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1AA843CC-ACA8-4FBD-A52C-D4AF0FA2C3AE}"/>
              </a:ext>
            </a:extLst>
          </p:cNvPr>
          <p:cNvSpPr/>
          <p:nvPr/>
        </p:nvSpPr>
        <p:spPr>
          <a:xfrm>
            <a:off x="6949440" y="763793"/>
            <a:ext cx="3388659" cy="1893346"/>
          </a:xfrm>
          <a:prstGeom prst="wedgeEllipseCallout">
            <a:avLst>
              <a:gd name="adj1" fmla="val -36389"/>
              <a:gd name="adj2" fmla="val 5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Help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80151A-7219-4C4B-B4A3-FFCCA2ABF98A}"/>
              </a:ext>
            </a:extLst>
          </p:cNvPr>
          <p:cNvSpPr txBox="1"/>
          <p:nvPr/>
        </p:nvSpPr>
        <p:spPr>
          <a:xfrm>
            <a:off x="4260029" y="543439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don't mind sand in our stilettos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489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60289C-21BB-4357-8136-701DEF39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47750"/>
            <a:ext cx="9525000" cy="47625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166DEA-9682-43F0-9D50-ED8A630EA46E}"/>
              </a:ext>
            </a:extLst>
          </p:cNvPr>
          <p:cNvSpPr txBox="1"/>
          <p:nvPr/>
        </p:nvSpPr>
        <p:spPr>
          <a:xfrm>
            <a:off x="5292762" y="6131859"/>
            <a:ext cx="46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She</a:t>
            </a:r>
            <a:r>
              <a:rPr lang="fr-CA" dirty="0"/>
              <a:t> drive a jeep</a:t>
            </a:r>
          </a:p>
        </p:txBody>
      </p:sp>
    </p:spTree>
    <p:extLst>
      <p:ext uri="{BB962C8B-B14F-4D97-AF65-F5344CB8AC3E}">
        <p14:creationId xmlns:p14="http://schemas.microsoft.com/office/powerpoint/2010/main" val="3570070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</Words>
  <Application>Microsoft Office PowerPoint</Application>
  <PresentationFormat>Grand écran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2022-11-17T15:33:11Z</dcterms:created>
  <dcterms:modified xsi:type="dcterms:W3CDTF">2022-11-17T15:54:00Z</dcterms:modified>
</cp:coreProperties>
</file>