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AF731B-307A-4FBB-8DB7-E12BC3AF4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BE9D1E8-DBF6-406A-8016-AC47890526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E24ED8-80AE-4E38-9D93-1BCA0F8B3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792A-712F-499A-867E-A7C165088EE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B6B0D4-85AC-4009-8A13-80B77E75D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1DEE6C-2B4E-4FE8-834D-FE144C786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EFFB-474E-44D6-BF39-269EF54C653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4608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D6AFF6-D44B-47B4-A6CC-B473AC54C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BC0DE79-5155-4C1A-88DF-3EA21A111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54CA51-163B-4497-BBD1-0F9CFE86D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792A-712F-499A-867E-A7C165088EE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9CB68F-FC74-4388-9D42-700D46104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43634F-0EA3-411E-8E93-4A4DECC01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EFFB-474E-44D6-BF39-269EF54C653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569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2EABD10-B8F8-4D7B-8ABF-2F4813087F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D03200D-55FA-4A0B-A839-588C4F1AE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4347EE-CF85-4369-9037-DC5393E75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792A-712F-499A-867E-A7C165088EE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C9D9C5-2762-4036-9C30-F5729B2CB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1E681E-5510-44D2-B1BC-66AE4E97F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EFFB-474E-44D6-BF39-269EF54C653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33794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4DDA68-D48C-42D4-ABA7-74F470FC2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D4D0B2-9405-4F5E-A595-9F326FB20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DCC24E-A9C7-4CC7-A32E-8264BBBA8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792A-712F-499A-867E-A7C165088EE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89DA1B-5E52-482F-B14B-56B063B9C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C27C6B-D7F1-4E22-B28B-39878CC7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EFFB-474E-44D6-BF39-269EF54C653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3896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8E7C53-B71B-4F16-B91D-A1719DAEC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367308-0F85-45A2-BF13-045760258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FEA18A-E97B-4A98-8447-08FA32CAC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792A-712F-499A-867E-A7C165088EE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46D2AC-32AA-4AC4-B256-44F83C178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593B3E-A0E3-44E8-BBAF-318205457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EFFB-474E-44D6-BF39-269EF54C653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4916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607A22-96F0-4227-BA10-52E0642E7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058D57-E273-488F-883B-F18342599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739ED1B-84C4-4E3C-A8F2-D6085A4CE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B29E9B-3EE3-42CC-B59E-680BFD47E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792A-712F-499A-867E-A7C165088EE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409A90-DF30-4F14-8A89-D8F016180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3BDD21-F96D-4BFB-BBB1-A838CC5F0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EFFB-474E-44D6-BF39-269EF54C653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266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79E27-E9C8-4A52-B326-2F1C551C3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F44D0B-E17B-44C4-AF72-F6F0C3A96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B1382E3-43E8-4D48-B484-A6FA181F3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5C020DC-6564-46E4-AD57-870C46256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EA87255-87EF-429F-882C-28763FF577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77486F9-44FF-4923-A997-86068490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792A-712F-499A-867E-A7C165088EE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8BC2C64-2231-41F6-9B4F-3E166D595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CA8EEC3-8528-4397-AD37-E70A78A33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EFFB-474E-44D6-BF39-269EF54C653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044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A588F7-95FD-4FE3-ADA4-E2870F700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534B1B4-0DB5-4838-A80D-08DEDDA97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792A-712F-499A-867E-A7C165088EE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7BF7B38-E5A5-4B8E-875F-292C2E57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48CB3A-DA21-476A-B0AC-FF2467B55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EFFB-474E-44D6-BF39-269EF54C653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1283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0D4A0F8-BE43-448A-83F1-75A074919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792A-712F-499A-867E-A7C165088EE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D056CEC-BE45-4802-BF74-7E396FE1F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B25F5C-308B-4C71-9D17-4A5AC2575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EFFB-474E-44D6-BF39-269EF54C653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013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1A108F-4445-4C9C-A2CC-311DFC882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B78933-DA50-48F7-AB18-B07FE19A5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C0D4A7-AC11-434E-A290-6259C4CC5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7C8B8D-4949-4719-AEEE-69A9222C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792A-712F-499A-867E-A7C165088EE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55C2D73-4196-49DE-A486-6A87133BB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CC8D78-94C4-46A4-8676-6DF501311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EFFB-474E-44D6-BF39-269EF54C653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70343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D29DF5-616C-4722-A0A4-3919D5BE9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0EF66BA-CEF8-43F1-89BD-6AFCE23093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D02A37-4781-4A9B-B785-02615CBC0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CF55D15-B933-4101-BBA2-35B2605A0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792A-712F-499A-867E-A7C165088EE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F23FD9-A373-4F75-BB19-DFB095F50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EE25E4E-61BB-4AFA-85B2-6DD77E002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EFFB-474E-44D6-BF39-269EF54C653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984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5E2052C-F236-407C-B6DB-3093B063B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366209-9AEB-408A-A8A6-AD3B45878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3FD0EC-567C-41C8-8744-7417978EB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0792A-712F-499A-867E-A7C165088EE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72190B-CCE7-42A5-88AD-208A09913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F5C8FB-222A-4CC4-9FEF-DD9B0760B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6EFFB-474E-44D6-BF39-269EF54C653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4855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BECC0B-0545-49FD-AF6F-665CDEB936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Phénomènes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DBCB806-E54E-4D04-BD36-6CAE397C93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Fait par Beverly</a:t>
            </a:r>
          </a:p>
        </p:txBody>
      </p:sp>
    </p:spTree>
    <p:extLst>
      <p:ext uri="{BB962C8B-B14F-4D97-AF65-F5344CB8AC3E}">
        <p14:creationId xmlns:p14="http://schemas.microsoft.com/office/powerpoint/2010/main" val="870914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prendre les Aurores Boréales - Croisière Laponie - Grands Espaces">
            <a:extLst>
              <a:ext uri="{FF2B5EF4-FFF2-40B4-BE49-F238E27FC236}">
                <a16:creationId xmlns:a16="http://schemas.microsoft.com/office/drawing/2014/main" id="{583553F9-DB67-4DA7-BBF0-FE8E1EF36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94" y="306213"/>
            <a:ext cx="9001012" cy="562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7DD4C7E-FB7A-4F74-84D8-091BB03AB72B}"/>
              </a:ext>
            </a:extLst>
          </p:cNvPr>
          <p:cNvSpPr txBox="1"/>
          <p:nvPr/>
        </p:nvSpPr>
        <p:spPr>
          <a:xfrm>
            <a:off x="5185186" y="6239436"/>
            <a:ext cx="744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Aurores boréales</a:t>
            </a:r>
          </a:p>
        </p:txBody>
      </p:sp>
    </p:spTree>
    <p:extLst>
      <p:ext uri="{BB962C8B-B14F-4D97-AF65-F5344CB8AC3E}">
        <p14:creationId xmlns:p14="http://schemas.microsoft.com/office/powerpoint/2010/main" val="3304692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 SECRET des étoiles filantes - 321 Soleil">
            <a:extLst>
              <a:ext uri="{FF2B5EF4-FFF2-40B4-BE49-F238E27FC236}">
                <a16:creationId xmlns:a16="http://schemas.microsoft.com/office/drawing/2014/main" id="{177381AA-31C2-400B-98EB-22E1F7982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6" y="490577"/>
            <a:ext cx="10490948" cy="524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BF1E244-CAEA-4A22-9F16-DB5E47B1B70A}"/>
              </a:ext>
            </a:extLst>
          </p:cNvPr>
          <p:cNvSpPr txBox="1"/>
          <p:nvPr/>
        </p:nvSpPr>
        <p:spPr>
          <a:xfrm>
            <a:off x="5617028" y="6041571"/>
            <a:ext cx="450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Étoiles filantes</a:t>
            </a:r>
          </a:p>
        </p:txBody>
      </p:sp>
    </p:spTree>
    <p:extLst>
      <p:ext uri="{BB962C8B-B14F-4D97-AF65-F5344CB8AC3E}">
        <p14:creationId xmlns:p14="http://schemas.microsoft.com/office/powerpoint/2010/main" val="220945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73F4344-522F-40EC-BA14-63DCD5C26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31" y="317062"/>
            <a:ext cx="10515600" cy="552046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F9C1206-FEAF-449F-B45A-73AC4264A846}"/>
              </a:ext>
            </a:extLst>
          </p:cNvPr>
          <p:cNvSpPr txBox="1"/>
          <p:nvPr/>
        </p:nvSpPr>
        <p:spPr>
          <a:xfrm>
            <a:off x="4194714" y="6171606"/>
            <a:ext cx="523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Montréal, Québec et États-Unis</a:t>
            </a:r>
          </a:p>
        </p:txBody>
      </p:sp>
    </p:spTree>
    <p:extLst>
      <p:ext uri="{BB962C8B-B14F-4D97-AF65-F5344CB8AC3E}">
        <p14:creationId xmlns:p14="http://schemas.microsoft.com/office/powerpoint/2010/main" val="3147889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7EF9F5E-DA86-49A0-9EB1-8302EE2BF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470" y="508226"/>
            <a:ext cx="6943045" cy="484136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060B174-2D2A-460A-83B9-CCA3230FB70B}"/>
              </a:ext>
            </a:extLst>
          </p:cNvPr>
          <p:cNvSpPr txBox="1"/>
          <p:nvPr/>
        </p:nvSpPr>
        <p:spPr>
          <a:xfrm>
            <a:off x="4356847" y="5776856"/>
            <a:ext cx="5658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Sainte-Marie et Saint-Georges</a:t>
            </a:r>
          </a:p>
        </p:txBody>
      </p:sp>
    </p:spTree>
    <p:extLst>
      <p:ext uri="{BB962C8B-B14F-4D97-AF65-F5344CB8AC3E}">
        <p14:creationId xmlns:p14="http://schemas.microsoft.com/office/powerpoint/2010/main" val="2397308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CAE5E33-099A-46A0-806B-5ACEC4FD2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362006"/>
            <a:ext cx="8724900" cy="555307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91FD0C1-6919-4855-B890-6783D86D34BE}"/>
              </a:ext>
            </a:extLst>
          </p:cNvPr>
          <p:cNvSpPr txBox="1"/>
          <p:nvPr/>
        </p:nvSpPr>
        <p:spPr>
          <a:xfrm>
            <a:off x="5809130" y="6228677"/>
            <a:ext cx="4432150" cy="37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Localité</a:t>
            </a:r>
          </a:p>
        </p:txBody>
      </p:sp>
    </p:spTree>
    <p:extLst>
      <p:ext uri="{BB962C8B-B14F-4D97-AF65-F5344CB8AC3E}">
        <p14:creationId xmlns:p14="http://schemas.microsoft.com/office/powerpoint/2010/main" val="32324316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19</Words>
  <Application>Microsoft Office PowerPoint</Application>
  <PresentationFormat>Grand écran</PresentationFormat>
  <Paragraphs>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Phénomènes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CSBE</dc:creator>
  <cp:lastModifiedBy>CSBE</cp:lastModifiedBy>
  <cp:revision>4</cp:revision>
  <dcterms:created xsi:type="dcterms:W3CDTF">2022-09-22T14:14:45Z</dcterms:created>
  <dcterms:modified xsi:type="dcterms:W3CDTF">2022-09-22T14:35:38Z</dcterms:modified>
</cp:coreProperties>
</file>