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04DCB2-54ED-41DF-AC79-409B0B88C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49C2E0-2E2E-416F-9E24-8233DF950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40F04C-4C82-48F4-8AE5-510CFA93A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64CE-72E2-42DD-99F1-CB3D681CAB51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C084B7-BF1E-4EB2-BC89-81C96809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D36127-201F-43F7-B4DF-4641F6C9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E581-37EF-4F1F-98CD-A01B6D63EC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93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3649B-6215-4081-ADBB-B84ED9132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8F259F-5AA8-439F-8D10-CBF19C43D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F19C95-062C-4938-947B-71A04A91C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64CE-72E2-42DD-99F1-CB3D681CAB51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B04C23-770E-4E84-80D0-9C70E979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004474-81C2-4AA7-AD9F-1BCED1721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E581-37EF-4F1F-98CD-A01B6D63EC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343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95DC711-8991-4DC5-9627-48ECC129DC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CED84B-9025-42B1-9657-8BC24413A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E8C66A-867E-4252-9711-26EB46D8D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64CE-72E2-42DD-99F1-CB3D681CAB51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4D337C-A113-49B9-8EEB-25F52B61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A0DE0E-D5FA-4852-9FE7-293516FE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E581-37EF-4F1F-98CD-A01B6D63EC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949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B8BC11-EB6A-4585-944F-5DA0F708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631B0F-AA13-4662-B625-EEC751F27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08C306-975A-4219-931C-00B09CDB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64CE-72E2-42DD-99F1-CB3D681CAB51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5FE995-46A8-4194-AC8F-5A95ED4F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EE4274-1B7B-4A71-9D4C-BE790911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E581-37EF-4F1F-98CD-A01B6D63EC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206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AD4939-D29B-42D5-928E-AED4B1BF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540126-6BC7-4F51-9D7A-30B6F7F4D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9A77D9-7C49-4238-8F9A-DC7E6722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64CE-72E2-42DD-99F1-CB3D681CAB51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0EE949-A627-4412-A61E-2A1680E0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9C34D6-12A5-404C-93CB-2726563E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E581-37EF-4F1F-98CD-A01B6D63EC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957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4416A-21C3-4015-BF7E-9AE16111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F9AAF1-A172-428A-AF0A-85B932F20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12CA18-7D39-4612-AAE9-376F9D687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833BA7-A8B3-411F-AD72-152780530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64CE-72E2-42DD-99F1-CB3D681CAB51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DB6AEE-E965-4A28-9035-4C9C96AB9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8E8C44-2132-4CB5-9FCC-86D39465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E581-37EF-4F1F-98CD-A01B6D63EC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858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AFA52A-6040-4ED6-AB6C-6B39FF6F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FFB75D-CA23-4CAC-A3A5-B88527270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4435CE-8C39-4C89-9E19-3DCF07E6F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434928-F174-4D5A-A75C-624D86765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B744BD8-7019-4E69-AC26-1705B3BEE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7F519A-1C83-479F-89D4-87F37B57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64CE-72E2-42DD-99F1-CB3D681CAB51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11BBC04-1E96-4560-B212-14B9EEC05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B1C9F0F-FE86-4B73-B286-A64A4C61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E581-37EF-4F1F-98CD-A01B6D63EC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467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13499-6488-408D-AA37-0F8D9EBF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D4B052-41AA-4B91-A7B4-76EC712B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64CE-72E2-42DD-99F1-CB3D681CAB51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4C7826-2F8E-41DE-8323-AF9EF047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52CC63-99A1-4576-940B-B598C2D3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E581-37EF-4F1F-98CD-A01B6D63EC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464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CEFC2A-45EA-497E-A69A-643829DA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64CE-72E2-42DD-99F1-CB3D681CAB51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ABE77F9-54D7-4FA5-A6C9-80017667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01CACE-4842-4580-9F5D-586181B8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E581-37EF-4F1F-98CD-A01B6D63EC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605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E0CA94-7E97-4564-A7F5-932278FDB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4D4AE8-73E5-4795-9237-E7BA58476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E63D7B-6F15-4B70-966C-79C007888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C58FAB-C6D0-4035-89B5-59E06A39F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64CE-72E2-42DD-99F1-CB3D681CAB51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297C27-7214-42C5-A725-043B22361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6E67F4-2128-44FC-9840-A3FF20F1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E581-37EF-4F1F-98CD-A01B6D63EC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8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94793-619C-4CDE-A500-37E6AD32B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B84D33C-7FFA-4F0E-92D5-B8FA801F68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438C81-440C-4C18-9F24-21DCEFE4E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C376D7-4F89-4ED0-9E16-C970A5D88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64CE-72E2-42DD-99F1-CB3D681CAB51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2E4475-F97D-49C2-9FDD-D00B8792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3129E2-B8B8-418B-8C9C-E1EE001B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E581-37EF-4F1F-98CD-A01B6D63EC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966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7EB6C8A-6A61-4861-9A77-5AC8FBFB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AC1F0D-3F1B-4163-BD82-56736646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878EA1-CEAF-42EE-B1B9-90DCD2C9B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664CE-72E2-42DD-99F1-CB3D681CAB51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30E84C-F709-4439-A61D-A7DB6D731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F6FE82-E961-48B8-A2FF-F846E1987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FE581-37EF-4F1F-98CD-A01B6D63EC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60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EC2BC0E-8B15-4521-A545-8DA6613CF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26" y="581921"/>
            <a:ext cx="10122946" cy="569415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63358F5-24AD-4FBA-AA22-D2F8D989B71A}"/>
              </a:ext>
            </a:extLst>
          </p:cNvPr>
          <p:cNvSpPr txBox="1"/>
          <p:nvPr/>
        </p:nvSpPr>
        <p:spPr>
          <a:xfrm>
            <a:off x="2627554" y="5552803"/>
            <a:ext cx="69368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>
                <a:solidFill>
                  <a:srgbClr val="FF0000"/>
                </a:solidFill>
              </a:rPr>
              <a:t>Mario Kart </a:t>
            </a:r>
          </a:p>
          <a:p>
            <a:pPr algn="ctr"/>
            <a:r>
              <a:rPr lang="fr-CA" sz="4400" dirty="0">
                <a:solidFill>
                  <a:srgbClr val="FF0000"/>
                </a:solidFill>
              </a:rPr>
              <a:t>Fait par Beverly</a:t>
            </a:r>
          </a:p>
        </p:txBody>
      </p:sp>
    </p:spTree>
    <p:extLst>
      <p:ext uri="{BB962C8B-B14F-4D97-AF65-F5344CB8AC3E}">
        <p14:creationId xmlns:p14="http://schemas.microsoft.com/office/powerpoint/2010/main" val="141702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06BAFA0-63D5-45E0-B01E-D6643C56E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19" y="894095"/>
            <a:ext cx="6800962" cy="506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4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13AEB96-B2DF-45B3-8489-2F55F5638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445" y="1019569"/>
            <a:ext cx="8605110" cy="481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9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72EDCA2-122B-4C82-8998-335A401F0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235" y="650389"/>
            <a:ext cx="8751530" cy="55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1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56BB330-231D-4207-BE74-747896FAD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335" y="516780"/>
            <a:ext cx="7757329" cy="582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4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376600-2920-4FDC-BA58-2950342D2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188" y="899790"/>
            <a:ext cx="8409623" cy="505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378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Grand écran</PresentationFormat>
  <Paragraphs>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1</cp:revision>
  <dcterms:created xsi:type="dcterms:W3CDTF">2022-10-21T14:43:38Z</dcterms:created>
  <dcterms:modified xsi:type="dcterms:W3CDTF">2022-10-21T14:44:00Z</dcterms:modified>
</cp:coreProperties>
</file>