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E0BFC9-3C8B-A749-AF4E-0F8EF1B214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C17777-8DBF-5E4E-97FA-0D6A36B6BE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96E212-F503-084E-9B82-DF3B70BEA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A624-329B-1B45-9743-45ECDA048CF5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45C1FA-3D19-AC47-892F-E839B82A4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E6E56C-3152-0345-AB1F-1651AA273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143-014F-8143-92E3-31EFFE3A0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570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93BD49-6136-0545-9EEF-31F19D735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85E1B23-66A5-F840-A269-37CC329C3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11F55B-CBFD-2441-B2D7-3A9582A51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A624-329B-1B45-9743-45ECDA048CF5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07F8C2-2B40-6F46-B476-1E42C749F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A697AD-F324-B84E-8DD9-CD6CA50E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143-014F-8143-92E3-31EFFE3A0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73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4D97698-AB5C-7647-977E-675A1AE97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ED33E1A-3809-AD46-93D5-038427A11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29ACFD-DF20-A341-904F-2D8953806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A624-329B-1B45-9743-45ECDA048CF5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9F3557-FF70-4343-8104-ED571B688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13CE1E-B776-EE4E-B954-8B5DEEBA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143-014F-8143-92E3-31EFFE3A0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98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9BFA2D-9846-7F4B-AC14-A7929340A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4A35A9-79D8-6345-A3DF-63092EC56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3AD752-24B8-6549-996D-B431404D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A624-329B-1B45-9743-45ECDA048CF5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7E7D54-4C05-6847-8F78-5F4E4347A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1F1CC0-BED2-A44B-8717-E4ED011F3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143-014F-8143-92E3-31EFFE3A0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03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4B6BC3-E5C2-1B43-9F42-D85ED7C8C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5B1BAD-59C6-9C42-B727-6A11276ED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B47F82-A2EC-8F42-AAC0-56F6D69E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A624-329B-1B45-9743-45ECDA048CF5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508AFD-BFC8-8647-8576-069DAE71A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192875-08F0-7244-ACB9-2DB63164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143-014F-8143-92E3-31EFFE3A0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30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410CDB-84E3-474A-8302-78BAEBBF9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C8EBA5-9BFB-5B4A-9E51-C181E9E039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64E76A-C0E1-6748-9391-4D654C870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173899-5E8E-9544-BC75-F8770C405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A624-329B-1B45-9743-45ECDA048CF5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766FF4-3A4A-ED4D-8510-03BDB800D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6FCEBE-D8B3-8846-B3C0-AFBA995B0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143-014F-8143-92E3-31EFFE3A0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47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72D6D1-914C-B24C-9D61-A8B3E0A64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360F012-C179-5540-9FDF-727B52178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C38E1D3-A799-8942-B7CE-F1A0D45B9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CAB4E4D-B803-B845-93E9-842E24737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E1FD50B-534A-5B46-999C-8DEF7E497B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A9AA347-DF33-2C4C-AC49-A4308C244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A624-329B-1B45-9743-45ECDA048CF5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3D98075-86D0-FE49-9DFF-1DD4A0BEE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D5EE7F0-F986-2B46-8874-31DB7E8A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143-014F-8143-92E3-31EFFE3A0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43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182128-66F3-9C45-B5AA-518A74736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30687A8-5B4A-FA43-90D9-E32EF3FE8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A624-329B-1B45-9743-45ECDA048CF5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0E0B31C-BFF4-BF40-9822-410DC76BF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2332771-034E-2143-807C-DB218154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143-014F-8143-92E3-31EFFE3A0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91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E1BE8E0-3198-B141-886D-4EEF66304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A624-329B-1B45-9743-45ECDA048CF5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3137249-C32B-B743-A52B-CE044675E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195C20B-9F6E-4040-B6EE-3DC47ED82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143-014F-8143-92E3-31EFFE3A0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1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E010E9-65B4-D047-BF86-8EE5AC658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8816BF-CB70-7043-A2DC-F14CAE5A5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F5E4CE0-EC6B-5945-A7E8-9588936A2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DED6315-A5A5-1F46-9C0E-53FFC935D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A624-329B-1B45-9743-45ECDA048CF5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504DA0-1205-074E-9FA8-65B46B947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06E27C-64B6-EB44-B910-F180E922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143-014F-8143-92E3-31EFFE3A0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02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34941B-9AD9-174F-82BC-64336D4A3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61701A9-4A9D-524C-A5D1-F70E051159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310B4B-080D-794D-9C8E-66F8F015E9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DAFF36-3384-8B44-A8CF-0CFBCC57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A624-329B-1B45-9743-45ECDA048CF5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206CD8-FDB8-6641-A007-1718B9329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80DAC94-0660-8945-BE64-4D65DD7F7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3143-014F-8143-92E3-31EFFE3A0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08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A2476AA-00F8-AC46-A1C3-5806AE6CB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242C55-C7ED-864E-9018-31749C82B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2AEAD9-3EA2-5C40-A29E-B6DD0CEDFB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7A624-329B-1B45-9743-45ECDA048CF5}" type="datetimeFigureOut">
              <a:rPr lang="fr-FR" smtClean="0"/>
              <a:t>15/02/2022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D4EE93-AE95-E141-A91B-5A5F983B98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CE2C3C-47D2-4242-878F-00283E1B06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53143-014F-8143-92E3-31EFFE3A05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48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933A44-7083-354E-91CA-6D9B094842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Vostok </a:t>
            </a:r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1625C4-7B58-004F-A22A-BEB0A0256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857" y="3602037"/>
            <a:ext cx="9797143" cy="2834141"/>
          </a:xfrm>
        </p:spPr>
        <p:txBody>
          <a:bodyPr/>
          <a:lstStyle/>
          <a:p>
            <a:r>
              <a:rPr lang="en-US"/>
              <a:t>Fait par </a:t>
            </a:r>
          </a:p>
          <a:p>
            <a:r>
              <a:rPr lang="en-US"/>
              <a:t>  chad bisson 02</a:t>
            </a:r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569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CC26A1-1FF8-4A4B-A610-B62F72C87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Quoi?    Vaisseau spatial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AD7D91-CFF3-5449-ADD5-5FA67B028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375279B-BB5B-E141-8B15-F7BBDAFD94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7299"/>
            <a:ext cx="12192000" cy="5418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57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541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55698D2-6FE0-EE47-8062-6E36B8295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Pays ?</a:t>
            </a: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4D8EC81-F8B9-234B-A57E-768FB3203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BE68D35-C11C-8E4E-A7C2-42FB836A5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575" y="412391"/>
            <a:ext cx="8246574" cy="603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698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2D622D-F324-BA4B-9C21-C2338C3D7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Quand ?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1811AC-E541-324C-8F2C-B98533A22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/>
              <a:t>    Le 12 avril 1961   </a:t>
            </a:r>
            <a:endParaRPr lang="fr-FR" sz="9600"/>
          </a:p>
        </p:txBody>
      </p:sp>
    </p:spTree>
    <p:extLst>
      <p:ext uri="{BB962C8B-B14F-4D97-AF65-F5344CB8AC3E}">
        <p14:creationId xmlns:p14="http://schemas.microsoft.com/office/powerpoint/2010/main" val="1296339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C7A57D-3CAB-5B45-8494-BC6F4C2C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agence: </a:t>
            </a:r>
            <a:r>
              <a:rPr lang="en-US" sz="6000"/>
              <a:t>rocosmos</a:t>
            </a:r>
            <a:endParaRPr lang="fr-FR" sz="600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50AFFE-18A0-EF42-BCBD-3A2DC8F48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4995BDD-7F90-B240-89CB-B517C3A6C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510393"/>
            <a:ext cx="10515599" cy="480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24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BEDB73-7747-C64B-9B24-071C1096C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À retenir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FD839A-406F-2D40-9043-420237ADF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Vostok est un vaiseau spatiale de l’urss qui transportais les cosmonotre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0972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6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Vostok </vt:lpstr>
      <vt:lpstr>Quoi?    Vaisseau spatial</vt:lpstr>
      <vt:lpstr>Pays ?</vt:lpstr>
      <vt:lpstr>Quand ?</vt:lpstr>
      <vt:lpstr>agence: rocosmos</vt:lpstr>
      <vt:lpstr>À retenir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Vostok </dc:title>
  <dc:creator>cbisson69 cbisson69</dc:creator>
  <cp:lastModifiedBy>cbisson69 cbisson69</cp:lastModifiedBy>
  <cp:revision>1</cp:revision>
  <dcterms:created xsi:type="dcterms:W3CDTF">2022-02-15T16:31:25Z</dcterms:created>
  <dcterms:modified xsi:type="dcterms:W3CDTF">2022-02-15T17:10:33Z</dcterms:modified>
</cp:coreProperties>
</file>