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14E230-EBE2-468F-BC70-D428560F729C}" v="218" dt="2022-06-13T17:17:51.578"/>
    <p1510:client id="{214CA719-A053-801F-EACD-8B1FA3A1D07E}" v="8" dt="2022-06-14T19:28:27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84" y="-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4T19:26:35.3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17780 7352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4T19:26:35.3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17826 7384 16383 0 0,'-4'-4'0'0'0,"3"-5"0"0"0,7-3 0 0 0,7 3 0 0 0,14 2 0 0 0,9 2 0 0 0,12 7 0 0 0,3 2 0 0 0,-1 1 0 0 0,-2 0 0 0 0,-3 3 0 0 0,-5 7 0 0 0,-4 4 0 0 0,-2 6 0 0 0,-4 12 0 0 0,-7 4 0 0 0,-7 1 0 0 0,-11 6 0 0 0,-10-2 0 0 0,-9 0 0 0 0,-8-7 0 0 0,-4-3 0 0 0,-12 0 0 0 0,-4-1 0 0 0,-3-4 0 0 0,1-5 0 0 0,2-8 0 0 0,1-8 0 0 0,-5-8 0 0 0,-1-10 0 0 0,1-8 0 0 0,4-5 0 0 0,6-3 0 0 0,8-4 0 0 0,6-4 0 0 0,5-2 0 0 0,11-2 0 0 0,6-8 0 0 0,2-3 0 0 0,7-7 0 0 0,5 1 0 0 0,4 3 0 0 0,4 7 0 0 0,1 7 0 0 0,4 9 0 0 0,3 9 0 0 0,1 8 0 0 0,8 10 0 0 0,3 5 0 0 0,0 2 0 0 0,4 3 0 0 0,2 6 0 0 0,-4 3 0 0 0,-5 3 0 0 0,-5 1 0 0 0,-9 5 0 0 0,-8 1 0 0 0,-3 5 0 0 0,-3 1 0 0 0,-11 0 0 0 0,-5-1 0 0 0,-5 0 0 0 0,-15 1 0 0 0,-16 1 0 0 0,-14 1 0 0 0,-11-4 0 0 0,-1-8 0 0 0,0-13 0 0 0,6-12 0 0 0,10-10 0 0 0,13-10 0 0 0,9-7 0 0 0,10-3 0 0 0,8-5 0 0 0,5 0 0 0 0,5-4 0 0 0,6 4 0 0 0,2-1 0 0 0,6 3 0 0 0,14 1 0 0 0,16 8 0 0 0,18 7 0 0 0,11 6 0 0 0,7 6 0 0 0,-4 3 0 0 0,-8 6 0 0 0,-10 3 0 0 0,-10 4 0 0 0,-9 4 0 0 0,-7 4 0 0 0,-13 5 0 0 0,-9 2 0 0 0,-11 3 0 0 0,-9 2 0 0 0,-11 3 0 0 0,-8 1 0 0 0,-8 2 0 0 0,-3 0 0 0 0,-2-3 0 0 0,4 1 0 0 0,1-8 0 0 0,1-7 0 0 0,2-10 0 0 0,-5-23 0 0 0,-11-21 0 0 0,-14-25 0 0 0,-6-15 0 0 0,6 0 0 0 0,9 7 0 0 0,19 11 0 0 0,18 11 0 0 0,20 12 0 0 0,14 8 0 0 0,22 9 0 0 0,10 7 0 0 0,12 5 0 0 0,7 2 0 0 0,0 3 0 0 0,0 5 0 0 0,-7 5 0 0 0,-9 5 0 0 0,-13 6 0 0 0,-13 6 0 0 0,-11 2 0 0 0,-7 3 0 0 0,-9-1 0 0 0,-8-2 0 0 0,-7 2 0 0 0,-3-2 0 0 0,-4 1 0 0 0,-2-5 0 0 0,-2-3 0 0 0,-2 0 0 0 0,-2-5 0 0 0,1-6 0 0 0,-1-8 0 0 0,2-6 0 0 0,-1-6 0 0 0,6-8 0 0 0,2-7 0 0 0,10-6 0 0 0,12-2 0 0 0,11-1 0 0 0,9 5 0 0 0,8 7 0 0 0,3 7 0 0 0,3 6 0 0 0,0 8 0 0 0,-1 8 0 0 0,0 7 0 0 0,-1 7 0 0 0,-1 5 0 0 0,-6 6 0 0 0,-6 2 0 0 0,-2 2 0 0 0,-8-2 0 0 0,-9-10 0 0 0,-11-11 0 0 0,-7-7 0 0 0,-13-10 0 0 0,-5-8 0 0 0,0-9 0 0 0,-23 8 0 0 0,-18 6 0 0 0,22-9 0 0 0,25-10 0 0 0,0 9 0 0 0,10 4 0 0 0,12-3 0 0 0,11 7 0 0 0,11 1 0 0 0,9-4 0 0 0,19-14 0 0 0,27-12 0 0 0,19-9 0 0 0,14-2 0 0 0,2 2 0 0 0,-9 6 0 0 0,-25 4 0 0 0,-28 13 0 0 0,-25 14 0 0 0,-15 8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4T19:26:35.3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16065 6614 16383 0 0,'4'4'0'0'0,"6"14"0"0"0,1 11 0 0 0,4 12 0 0 0,2 13 0 0 0,5 10 0 0 0,-2 7 0 0 0,0 8 0 0 0,1 6 0 0 0,1-9 0 0 0,-2-12 0 0 0,-2-11 0 0 0,2-10 0 0 0,-3-11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4T19:26:35.3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16085 6650 16383 0 0,'4'0'0'0'0,"8"0"0"0"0,5 0 0 0 0,7 0 0 0 0,2 0 0 0 0,3 0 0 0 0,4 0 0 0 0,0 7 0 0 0,12 6 0 0 0,4 5 0 0 0,4 7 0 0 0,-5 5 0 0 0,-2 0 0 0 0,-8 2 0 0 0,-3 0 0 0 0,-6-3 0 0 0,-6-1 0 0 0,-8 1 0 0 0,-6-2 0 0 0,-9 9 0 0 0,-5 3 0 0 0,-5 1 0 0 0,-1-3 0 0 0,1-1 0 0 0,-2 4 0 0 0,-3 1 0 0 0,1-1 0 0 0,-1-1 0 0 0,-2-4 0 0 0,-4-3 0 0 0,-7 7 0 0 0,-8 3 0 0 0,-4 0 0 0 0,0-3 0 0 0,2-4 0 0 0,1-9 0 0 0,2-1 0 0 0,3-2 0 0 0,1-5 0 0 0,-1-5 0 0 0,10-5 0 0 0,12-3 0 0 0,12-4 0 0 0,11-1 0 0 0,10-5 0 0 0,7-1 0 0 0,4-1 0 0 0,7-2 0 0 0,11-1 0 0 0,13-1 0 0 0,11-5 0 0 0,-5-3 0 0 0,-5 1 0 0 0,-11 1 0 0 0,-11-2 0 0 0,-6 2 0 0 0,-4 1 0 0 0,-3 2 0 0 0,-1 5 0 0 0,-3 3 0 0 0,2-1 0 0 0,-8-4 0 0 0,-14 0 0 0 0,-13-2 0 0 0,-5 2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4T19:26:35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16685 6859 16383 0 0,'4'4'0'0'0,"7"6"0"0"0,7 0 0 0 0,6-1 0 0 0,5 3 0 0 0,5 2 0 0 0,2 0 0 0 0,2-3 0 0 0,8-3 0 0 0,13 1 0 0 0,11-1 0 0 0,-1-1 0 0 0,-5-2 0 0 0,-7-6 0 0 0,-19-7 0 0 0,-20-6 0 0 0,-14-7 0 0 0,-12-4 0 0 0,-9-2 0 0 0,-5 0 0 0 0,-3 0 0 0 0,-3 1 0 0 0,2 0 0 0 0,-2 1 0 0 0,2-1 0 0 0,-3 3 0 0 0,2-7 0 0 0,-4-2 0 0 0,2 0 0 0 0,-1 1 0 0 0,3 7 0 0 0,-1 2 0 0 0,0 2 0 0 0,1 8 0 0 0,0 10 0 0 0,2 11 0 0 0,-3 9 0 0 0,5 8 0 0 0,2 3 0 0 0,3 3 0 0 0,0 0 0 0 0,-2 1 0 0 0,2 1 0 0 0,5-1 0 0 0,4 0 0 0 0,4-1 0 0 0,2-1 0 0 0,7 2 0 0 0,2 0 0 0 0,4-4 0 0 0,14-4 0 0 0,7 8 0 0 0,12 6 0 0 0,12 6 0 0 0,10 5 0 0 0,1-4 0 0 0,-5-4 0 0 0,-9-10 0 0 0,-7-10 0 0 0,-6-9 0 0 0,-4-6 0 0 0,-5-5 0 0 0,1-3 0 0 0,0-1 0 0 0,2 0 0 0 0,1 1 0 0 0,-9-1 0 0 0,-13 1 0 0 0,-4-4 0 0 0,-10 0 0 0 0,-4-1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4T19:26:35.3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11951 6217 16383 0 0,'-4'4'0'0'0,"-7"6"0"0"0,1 7 0 0 0,-1 7 0 0 0,4 3 0 0 0,7 16 0 0 0,3 7 0 0 0,-3 0 0 0 0,-1 5 0 0 0,-6 7 0 0 0,-6 6 0 0 0,0 3 0 0 0,2 9 0 0 0,1 9 0 0 0,5 0 0 0 0,2 0 0 0 0,1-8 0 0 0,2-7 0 0 0,0-2 0 0 0,5-8 0 0 0,2-6 0 0 0,-1-9 0 0 0,3-19 0 0 0,5-17 0 0 0,0-19 0 0 0,-4-13 0 0 0,-2-9 0 0 0,-2 2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4T19:26:35.3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12331 6615 16383 0 0,'0'-6'0'0'0,"-4"-6"0"0"0,-5 0 0 0 0,-5 0 0 0 0,-7 4 0 0 0,-3 2 0 0 0,-1 7 0 0 0,-4 3 0 0 0,0 0 0 0 0,-14 5 0 0 0,-16 5 0 0 0,-12 4 0 0 0,-6 4 0 0 0,-9 2 0 0 0,-12 1 0 0 0,-2 2 0 0 0,2-5 0 0 0,6-1 0 0 0,11 0 0 0 0,15 0 0 0 0,11 0 0 0 0,11 3 0 0 0,10-2 0 0 0,3-2 0 0 0,11-9 0 0 0,14-11 0 0 0,12-12 0 0 0,13-11 0 0 0,3-9 0 0 0,7-6 0 0 0,7-8 0 0 0,6-6 0 0 0,0-2 0 0 0,-1 5 0 0 0,-3 3 0 0 0,5 7 0 0 0,-1-4 0 0 0,-3-1 0 0 0,-4 2 0 0 0,-4 3 0 0 0,-3 5 0 0 0,-7 1 0 0 0,-1 12 0 0 0,-3 8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4T19:26:35.3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12499 6815 16383 0 0,'4'-7'0'0'0,"8"-1"0"0"0,14-4 0 0 0,9 0 0 0 0,12-3 0 0 0,5-6 0 0 0,8-5 0 0 0,6-12 0 0 0,-3-4 0 0 0,-3-5 0 0 0,-10-7 0 0 0,-8-1 0 0 0,-10 3 0 0 0,-12 4 0 0 0,-5 4 0 0 0,-1 3 0 0 0,-7 9 0 0 0,-17 14 0 0 0,-20 14 0 0 0,-18 12 0 0 0,-4 9 0 0 0,1 6 0 0 0,2 3 0 0 0,-8 11 0 0 0,-19 18 0 0 0,-9 9 0 0 0,-3 12 0 0 0,-1 6 0 0 0,6 8 0 0 0,4 7 0 0 0,11-1 0 0 0,16-3 0 0 0,18-11 0 0 0,18-14 0 0 0,17-11 0 0 0,12-10 0 0 0,10-8 0 0 0,9-3 0 0 0,6-3 0 0 0,9 2 0 0 0,10-9 0 0 0,7-10 0 0 0,12-7 0 0 0,9-5 0 0 0,9-7 0 0 0,1-13 0 0 0,-3-12 0 0 0,-8-10 0 0 0,-12-3 0 0 0,-18 0 0 0 0,-20 0 0 0 0,-17 3 0 0 0,-18 2 0 0 0,-11 3 0 0 0,-9 3 0 0 0,-3 3 0 0 0,-5 5 0 0 0,0 7 0 0 0,-4 6 0 0 0,6 5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57510" y="6773623"/>
            <a:ext cx="12134490" cy="85306"/>
          </a:xfrm>
        </p:spPr>
        <p:txBody>
          <a:bodyPr>
            <a:normAutofit fontScale="90000"/>
          </a:bodyPr>
          <a:lstStyle/>
          <a:p>
            <a:endParaRPr lang="en-US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0" y="6681158"/>
            <a:ext cx="12192000" cy="702125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E630C4-1026-1A56-20B6-F87B96250902}"/>
              </a:ext>
            </a:extLst>
          </p:cNvPr>
          <p:cNvSpPr txBox="1"/>
          <p:nvPr/>
        </p:nvSpPr>
        <p:spPr>
          <a:xfrm>
            <a:off x="66138" y="8627"/>
            <a:ext cx="12275387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Nom: carbone-12</a:t>
            </a:r>
          </a:p>
          <a:p>
            <a:r>
              <a:rPr lang="en-US" dirty="0">
                <a:cs typeface="Calibri"/>
              </a:rPr>
              <a:t>Case:6</a:t>
            </a:r>
          </a:p>
          <a:p>
            <a:r>
              <a:rPr lang="en-US" dirty="0" err="1">
                <a:cs typeface="Calibri"/>
              </a:rPr>
              <a:t>Symblole:C</a:t>
            </a:r>
          </a:p>
          <a:p>
            <a:r>
              <a:rPr lang="en-US" dirty="0">
                <a:cs typeface="Calibri"/>
              </a:rPr>
              <a:t>Proton:6</a:t>
            </a:r>
          </a:p>
          <a:p>
            <a:r>
              <a:rPr lang="en-US" dirty="0">
                <a:cs typeface="Calibri"/>
              </a:rPr>
              <a:t>Neutron:6</a:t>
            </a:r>
          </a:p>
          <a:p>
            <a:r>
              <a:rPr lang="en-US" dirty="0">
                <a:cs typeface="Calibri"/>
              </a:rPr>
              <a:t>Electron:6</a:t>
            </a:r>
          </a:p>
          <a:p>
            <a:r>
              <a:rPr lang="en-US" dirty="0">
                <a:cs typeface="Calibri"/>
              </a:rPr>
              <a:t>Masse:12 </a:t>
            </a:r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7D2C6112-13D1-364B-BD30-428BD44E9578}"/>
              </a:ext>
            </a:extLst>
          </p:cNvPr>
          <p:cNvSpPr/>
          <p:nvPr/>
        </p:nvSpPr>
        <p:spPr>
          <a:xfrm>
            <a:off x="4514130" y="2494112"/>
            <a:ext cx="2070339" cy="189780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B8912AA0-2170-0089-8E70-643C9A04305C}"/>
              </a:ext>
            </a:extLst>
          </p:cNvPr>
          <p:cNvSpPr/>
          <p:nvPr/>
        </p:nvSpPr>
        <p:spPr>
          <a:xfrm>
            <a:off x="4965061" y="2847571"/>
            <a:ext cx="1236452" cy="1164565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363AF395-12AE-EE62-B4A2-1095CDCC5E23}"/>
                  </a:ext>
                </a:extLst>
              </p14:cNvPr>
              <p14:cNvContentPartPr/>
              <p14:nvPr/>
            </p14:nvContentPartPr>
            <p14:xfrm>
              <a:off x="10541496" y="3554571"/>
              <a:ext cx="19050" cy="1905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363AF395-12AE-EE62-B4A2-1095CDCC5E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88996" y="2602071"/>
                <a:ext cx="1905000" cy="190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46F491F0-4F8D-E404-E28D-525C2D9707C1}"/>
                  </a:ext>
                </a:extLst>
              </p14:cNvPr>
              <p14:cNvContentPartPr/>
              <p14:nvPr/>
            </p14:nvContentPartPr>
            <p14:xfrm>
              <a:off x="10465666" y="3542790"/>
              <a:ext cx="266700" cy="20955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46F491F0-4F8D-E404-E28D-525C2D9707C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447670" y="3524537"/>
                <a:ext cx="302332" cy="2456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5FC2E606-377A-5493-C4DC-4CC7D1D308FD}"/>
                  </a:ext>
                </a:extLst>
              </p14:cNvPr>
              <p14:cNvContentPartPr/>
              <p14:nvPr/>
            </p14:nvContentPartPr>
            <p14:xfrm>
              <a:off x="9511897" y="3111317"/>
              <a:ext cx="85725" cy="257175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5FC2E606-377A-5493-C4DC-4CC7D1D308F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493098" y="3093482"/>
                <a:ext cx="122948" cy="2924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C6A88A52-2F40-C797-48C9-E231C52784A4}"/>
                  </a:ext>
                </a:extLst>
              </p14:cNvPr>
              <p14:cNvContentPartPr/>
              <p14:nvPr/>
            </p14:nvContentPartPr>
            <p14:xfrm>
              <a:off x="5579621" y="3323532"/>
              <a:ext cx="304800" cy="371475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C6A88A52-2F40-C797-48C9-E231C52784A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561734" y="3305758"/>
                <a:ext cx="340217" cy="4066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43AE9DA3-D10A-C7D9-3DC1-B02DDCA91E5D}"/>
                  </a:ext>
                </a:extLst>
              </p14:cNvPr>
              <p14:cNvContentPartPr/>
              <p14:nvPr/>
            </p14:nvContentPartPr>
            <p14:xfrm>
              <a:off x="6069564" y="3322121"/>
              <a:ext cx="266700" cy="28575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43AE9DA3-D10A-C7D9-3DC1-B02DDCA91E5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051272" y="3304127"/>
                <a:ext cx="302919" cy="3213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DFD958-316F-8DE8-6BB1-4AE800357821}"/>
                  </a:ext>
                </a:extLst>
              </p14:cNvPr>
              <p14:cNvContentPartPr/>
              <p14:nvPr/>
            </p14:nvContentPartPr>
            <p14:xfrm>
              <a:off x="6980461" y="2873184"/>
              <a:ext cx="38100" cy="45720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DFD958-316F-8DE8-6BB1-4AE80035782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961600" y="2855113"/>
                <a:ext cx="75446" cy="4929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C8C0253A-7494-42CC-908F-501D0082B035}"/>
                  </a:ext>
                </a:extLst>
              </p14:cNvPr>
              <p14:cNvContentPartPr/>
              <p14:nvPr/>
            </p14:nvContentPartPr>
            <p14:xfrm>
              <a:off x="6542098" y="2880828"/>
              <a:ext cx="438150" cy="238124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C8C0253A-7494-42CC-908F-501D0082B03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524214" y="2863084"/>
                <a:ext cx="473560" cy="2732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34793229-5ADE-4FC6-F921-2B89B66EA6DA}"/>
                  </a:ext>
                </a:extLst>
              </p14:cNvPr>
              <p14:cNvContentPartPr/>
              <p14:nvPr/>
            </p14:nvContentPartPr>
            <p14:xfrm>
              <a:off x="7155474" y="2886068"/>
              <a:ext cx="352425" cy="43815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34793229-5ADE-4FC6-F921-2B89B66EA6D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137711" y="2868082"/>
                <a:ext cx="387596" cy="47376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eleve</dc:creator>
  <cp:lastModifiedBy>CSBE</cp:lastModifiedBy>
  <cp:revision>57</cp:revision>
  <dcterms:created xsi:type="dcterms:W3CDTF">2022-06-13T17:03:00Z</dcterms:created>
  <dcterms:modified xsi:type="dcterms:W3CDTF">2022-06-14T19:32:26Z</dcterms:modified>
</cp:coreProperties>
</file>