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45" d="100"/>
          <a:sy n="45" d="100"/>
        </p:scale>
        <p:origin x="42" y="10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9856E4-BC3C-4C47-830D-38D2D24B1D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966B0E2-AEDF-4163-B77C-F1ACB41F8C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86C521-5235-4317-A9E4-545BF7C8A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E179A-D607-412B-86C0-8A1DA0E1770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5A86DDA-AB04-4A54-8853-CD0DC2288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6B3A76D-B55F-4CD9-B43F-025239910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C05F-C5E1-4D9E-A8B8-AB33F463A9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7940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4612B1-6C76-4A12-AD97-C618AB59A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03D1210-4BC5-49DE-95BB-AEC352B104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6F3F29-9F1F-4F6B-8B97-A72028C40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E179A-D607-412B-86C0-8A1DA0E1770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9CDC65-9682-4437-A0EA-99641525B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45181F0-8AE7-4A5B-A39D-938F6600E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C05F-C5E1-4D9E-A8B8-AB33F463A9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59612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076B544-5CF8-4690-BE0F-273C3F6497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7B5CD94-9325-4C68-9497-B9AD882A08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E3791A0-712C-40B5-947A-FFAF3C971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E179A-D607-412B-86C0-8A1DA0E1770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D5D076C-C60E-48F3-87BA-030F0734F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5275E59-97CE-426B-9DBA-0DDF75D04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C05F-C5E1-4D9E-A8B8-AB33F463A9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61546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017F1B-0D43-4A1C-863E-D5EFB98C8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AA65A4C-6192-4E17-890B-9884F7BD6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630DCC1-6941-4434-B0D9-85A36FA88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E179A-D607-412B-86C0-8A1DA0E1770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DC2723-0D70-4DD2-BF15-00E47529A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99F5F52-B396-4384-936B-DF7863FE9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C05F-C5E1-4D9E-A8B8-AB33F463A9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92108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D99F02-B0A7-4420-9079-413BA4205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97E3F81-564E-43C6-A36C-54441C2431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B4061E-66F4-4E91-8C08-D60D6D5B4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E179A-D607-412B-86C0-8A1DA0E1770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4241AD-6E96-44FF-9BE3-3CD8DCD37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05431C-F43A-4158-B8F5-55AE51260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C05F-C5E1-4D9E-A8B8-AB33F463A9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1708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612130-E901-465F-BD15-5CF61BDC2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D5BCDCA-6F2E-410B-8559-A90CA5C785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2B81D85-73B4-48DE-B937-F09D151F1D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542274C-C4BE-424C-982B-07F375D1F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E179A-D607-412B-86C0-8A1DA0E1770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338E450-15AD-45DC-BFB2-5CECF9905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9A1C69D-C56A-4D89-A5BF-85C41968F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C05F-C5E1-4D9E-A8B8-AB33F463A9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71207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61658C-44E2-4AAA-8961-8FE9497AB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253426D-5B28-4B8F-93C0-72B9A7E7B8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B21CAEE-1105-4D28-B4DB-5D41280F0B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D9987D4-DA9E-439E-8BF9-F2A9056D5D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BA2711C-138E-4FE1-BCAD-4BE0B294DB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9D1E5BE-F957-49CF-9F93-B7989A3AF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E179A-D607-412B-86C0-8A1DA0E1770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25FB4D1-505D-40AF-BE4E-093F6C91B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C0E42FE-55A9-4E01-B20C-10270E4BD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C05F-C5E1-4D9E-A8B8-AB33F463A9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77345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E1D3AA-15C9-4FEF-B994-7B74F1688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9A956B1-E5A1-4849-A6E3-D944C8D1A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E179A-D607-412B-86C0-8A1DA0E1770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FEBDAFF-44CC-4810-9507-A0D8E2FF1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F8F4A55-5A65-4091-966B-35CDFA42C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C05F-C5E1-4D9E-A8B8-AB33F463A9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20249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E4DEE96-4F18-4CAD-99A1-860CA8C32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E179A-D607-412B-86C0-8A1DA0E1770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9A6B194-E43D-472B-AB72-02ECF055D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EAB7856-7FE9-448C-8048-7743ACDBC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C05F-C5E1-4D9E-A8B8-AB33F463A9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46812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AAC2B7-FF52-4A39-9C94-288E7AB01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E8BA2D-51E8-4C6D-848B-D36856893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C1B604E-9436-4F84-AD60-8A56F50B72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0054D8E-C0B1-4CE6-87DB-59FACFE01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E179A-D607-412B-86C0-8A1DA0E1770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18D1C9F-285D-4C0F-9921-9C29C2FCC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F3C29DF-09BA-4D05-8269-273333232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C05F-C5E1-4D9E-A8B8-AB33F463A9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5221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DC2E91-79DF-4E6C-9272-049785A25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359BAE8-3571-41A7-AF7F-ACDAB5734C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9E53D74-59E3-4826-A80D-FD6E475AC3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31D919F-87DD-4DF0-8310-636941805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E179A-D607-412B-86C0-8A1DA0E1770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95A0822-4616-47BB-8735-4460BA0B2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5B31D12-8302-435A-903B-B221297D3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C05F-C5E1-4D9E-A8B8-AB33F463A9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14544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8B83614-621C-4B4F-818E-428D7959B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D9AF3AE-B355-4690-A349-08F93B681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596D4FD-4E90-4778-8F81-3A03341187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E179A-D607-412B-86C0-8A1DA0E1770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D0E522-CD19-4D7F-BDC5-E6F8F6B74D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31AA49A-A907-4BC7-879E-559487BAEF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7C05F-C5E1-4D9E-A8B8-AB33F463A9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68194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96603E-8631-4A8A-82C9-93CCC09255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Cycle de vie d’une plante à fleure fait par </a:t>
            </a:r>
            <a:r>
              <a:rPr lang="fr-CA" dirty="0" err="1"/>
              <a:t>chad</a:t>
            </a:r>
            <a:r>
              <a:rPr lang="fr-CA" dirty="0"/>
              <a:t> </a:t>
            </a:r>
            <a:r>
              <a:rPr lang="fr-CA" dirty="0" err="1"/>
              <a:t>bisson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467E3E7-720B-4A37-A256-9C7F8C6F5F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79041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71021C-8FC1-4B9D-98CE-A026EDA4B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germination</a:t>
            </a:r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34173A78-E0E3-4E73-B5A6-DAD32B640B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9097" y="2325241"/>
            <a:ext cx="6868633" cy="383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799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C4CD2C-8D3E-4775-BC07-02B404463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croisance</a:t>
            </a:r>
            <a:endParaRPr lang="fr-CA" dirty="0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644E9C5F-F053-4616-8656-3BBB0145A5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6778" y="2488018"/>
            <a:ext cx="8347046" cy="3477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742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7A40D7-29FF-4476-8E4F-54492997C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floraison</a:t>
            </a:r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4D2014A8-965B-4182-84AE-11D6F5AD53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8316" y="1519648"/>
            <a:ext cx="10515599" cy="5274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664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66384F-D291-43F5-84F2-28C3673AD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pollinisation</a:t>
            </a:r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F2732743-D67A-473A-AE0B-A8C100FF6F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530773"/>
            <a:ext cx="8865757" cy="4962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714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64B16D-A7B7-48A9-B6E2-BBFDE6623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fécondation</a:t>
            </a:r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D2B5B40F-2A48-4A92-BA64-9CB329A611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708448"/>
            <a:ext cx="7676708" cy="4784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100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AB0C56-D9D7-43F5-9B34-8C14025C9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frutrification</a:t>
            </a:r>
            <a:endParaRPr lang="fr-CA" dirty="0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2CE3B454-37FA-4C03-AABB-16A6D756B8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10050" y="3396456"/>
            <a:ext cx="3771900" cy="120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640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17</Words>
  <Application>Microsoft Office PowerPoint</Application>
  <PresentationFormat>Grand écran</PresentationFormat>
  <Paragraphs>7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Cycle de vie d’une plante à fleure fait par chad bisson</vt:lpstr>
      <vt:lpstr>germination</vt:lpstr>
      <vt:lpstr>croisance</vt:lpstr>
      <vt:lpstr>floraison</vt:lpstr>
      <vt:lpstr>pollinisation</vt:lpstr>
      <vt:lpstr>fécondation</vt:lpstr>
      <vt:lpstr>frutrification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Cycle de vie d’une plante à fleure fait par chad bisson</dc:title>
  <dc:creator>CSBE</dc:creator>
  <cp:lastModifiedBy>CSBE</cp:lastModifiedBy>
  <cp:revision>2</cp:revision>
  <dcterms:created xsi:type="dcterms:W3CDTF">2022-02-01T15:22:48Z</dcterms:created>
  <dcterms:modified xsi:type="dcterms:W3CDTF">2022-02-01T15:34:28Z</dcterms:modified>
</cp:coreProperties>
</file>