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78B23-30AD-4312-B9C5-54964EA58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4BAC76-CA09-494A-9AD0-05D83CAC5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F7B9D-665A-4BDB-B738-F42B78E7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043E1-3DC0-4D93-AF26-59B2B3AB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EE922-28AC-412A-9D48-BDBCD92A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386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4CE82-8408-4207-8EDE-5BE7626F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AEDF84-DFED-47CC-ACDC-4104A7A1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4E0E3-45A1-42E5-A2EF-C5B0F1D7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CD39C-F71E-4564-8FEB-06FDBDFD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DD3B3-3758-4313-A490-7982D91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87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C27478-FC3E-4216-9F94-21C1F757F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05126E-1865-499E-9E54-57CFEB75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AE2EB-8C34-45E8-A408-9528517F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56B741-3782-4848-AF80-E2A20BE9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CD3D32-4DE7-4657-9308-C035CE5E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8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986A7-12A2-45E1-826E-4EB84493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0BEA0-D575-4261-9BEF-D27BADF1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D77B6-71CC-4C1F-84AE-B5E4EC76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2A286-FF0D-4AC1-8AB3-DC57D7F0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3D58D8-BA22-4660-997F-33867F1E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C64F0-0CCF-48BF-8E8E-FBDCD61A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DA5B0-73B6-4851-B595-5B58CAEC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D4EE4-DEB0-4B17-B58E-7116F298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B832E-6EE7-48E0-89E5-435BAA0B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3FAD68-F204-42CE-A9C7-EF4609EC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21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09373-1D09-4983-A047-1C7E45EE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5F448-9634-497B-AEFA-E05F554F0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EDE91-69A8-4AE2-A098-1029B60E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D9EDC9-A415-4CDC-9DDB-9212D0F7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655770-B67E-43D0-B6F9-92FF356F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37CCDB-039F-47A2-9DD2-090523EE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5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673FF-6250-43EA-9C89-E61C4091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D7BBF-302E-4B33-96DF-50B7D2E18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C25C32-B55E-4CCC-9ED8-9F63DE940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412B15-7540-4C8A-8856-9E44D98B9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A4EEB2-F46A-4C76-BC60-9536C32CD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9EFDB1-2C71-4BD3-A67C-162238DC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1CF032-378D-412E-8837-12CF48DF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555909-5E0F-42EE-A88F-B7812A37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5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66D87-EDF5-4371-A0CD-FBD28E3C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950B40-2AD5-4493-AFFD-93569C48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98422A-4450-40C5-8D34-46D158D5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A40D70-6E6E-4BE7-A71B-2B81003E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78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C05643-6B7D-4EE4-92DB-FC231527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BAC807-9CC2-46AD-9555-3D7F125C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7DB354-6A57-4F74-A02F-FAAF6032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34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BD754-ED66-42B4-AD9F-7A563D2A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67AD-FE6E-4DD6-9CD5-F334C4396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887FCC-069F-4513-8434-B98315B5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D8DB06-CD14-45CF-A324-CEF69988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1EC39D-0F8A-4E68-9575-1B80A114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C67AE1-7087-427F-99E9-EFF773F4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85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0C077-BA7A-48F9-8656-70A35BE8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42A53C-3D83-4DC4-86BD-C482CC81B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4709A1-3F90-45BE-A54D-5D8EE0729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7290B-2845-4D04-9219-023A0183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3DB757-E5A1-4120-ADBA-D168FE85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08D3B9-8E37-4BAA-B9FB-CDC9425D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500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239DB7-03EB-4445-B80B-376EBCC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138EA-5ECF-46B6-9E9C-E53B673B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9D719-4CDA-4070-9E9D-D3C38ED7D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52B6-EF86-4037-83F4-0A26C23CEB13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79BA26-CAA5-4689-B198-76FEB4FAC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A2EC7-2691-4465-8861-3BB249F33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237-0528-41A9-888A-3A0A3708B7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06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ths-js/section-enseignants/la-classe-invers%C3%A9e/phase-de-cr%C3%A9ation?authuser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19DE-3ADB-4762-BF29-DAE201EA3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aquops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177474-372F-4E2D-8F00-8F9938E4A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  fait par Chad </a:t>
            </a:r>
            <a:r>
              <a:rPr lang="fr-CA" dirty="0" err="1"/>
              <a:t>bisson</a:t>
            </a:r>
            <a:r>
              <a:rPr lang="fr-CA" dirty="0"/>
              <a:t> 02</a:t>
            </a:r>
          </a:p>
        </p:txBody>
      </p:sp>
    </p:spTree>
    <p:extLst>
      <p:ext uri="{BB962C8B-B14F-4D97-AF65-F5344CB8AC3E}">
        <p14:creationId xmlns:p14="http://schemas.microsoft.com/office/powerpoint/2010/main" val="26665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D9822-4ED6-4068-A111-C90AA17C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095"/>
            <a:ext cx="10515600" cy="1325563"/>
          </a:xfrm>
        </p:spPr>
        <p:txBody>
          <a:bodyPr/>
          <a:lstStyle/>
          <a:p>
            <a:r>
              <a:rPr lang="fr-CA" dirty="0"/>
              <a:t>Nom de l'atelier et son numéro 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C0672-BA0A-4B01-A924-DE27AF0F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898"/>
            <a:ext cx="10515600" cy="4351338"/>
          </a:xfrm>
        </p:spPr>
        <p:txBody>
          <a:bodyPr/>
          <a:lstStyle/>
          <a:p>
            <a:r>
              <a:rPr lang="fr-CA" dirty="0"/>
              <a:t>L’atelier est le numéro 203 et son nom est utiliser power point pour faire des vidéo </a:t>
            </a:r>
          </a:p>
        </p:txBody>
      </p:sp>
    </p:spTree>
    <p:extLst>
      <p:ext uri="{BB962C8B-B14F-4D97-AF65-F5344CB8AC3E}">
        <p14:creationId xmlns:p14="http://schemas.microsoft.com/office/powerpoint/2010/main" val="13185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48C82-0F80-4F47-94CD-4B20EEF3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D’ou viennent-</a:t>
            </a:r>
            <a:r>
              <a:rPr lang="fr-CA" dirty="0" err="1"/>
              <a:t>til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1D1564-DEDF-4A16-ABAA-A0A9B9C4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382"/>
            <a:ext cx="10515600" cy="4351338"/>
          </a:xfrm>
        </p:spPr>
        <p:txBody>
          <a:bodyPr/>
          <a:lstStyle/>
          <a:p>
            <a:r>
              <a:rPr lang="fr-CA" dirty="0"/>
              <a:t>Stéphanie </a:t>
            </a:r>
            <a:r>
              <a:rPr lang="fr-CA" dirty="0" err="1"/>
              <a:t>boyer</a:t>
            </a:r>
            <a:r>
              <a:rPr lang="fr-CA" dirty="0"/>
              <a:t> </a:t>
            </a:r>
            <a:r>
              <a:rPr lang="fr-CA" dirty="0" err="1"/>
              <a:t>vien</a:t>
            </a:r>
            <a:r>
              <a:rPr lang="fr-CA" dirty="0"/>
              <a:t> de l’</a:t>
            </a:r>
            <a:r>
              <a:rPr lang="fr-CA" dirty="0" err="1"/>
              <a:t>outaoais</a:t>
            </a:r>
            <a:endParaRPr lang="fr-CA" dirty="0"/>
          </a:p>
          <a:p>
            <a:r>
              <a:rPr lang="fr-CA" dirty="0"/>
              <a:t>Jasmin </a:t>
            </a:r>
            <a:r>
              <a:rPr lang="fr-CA" dirty="0" err="1"/>
              <a:t>corbeil</a:t>
            </a:r>
            <a:r>
              <a:rPr lang="fr-CA" dirty="0"/>
              <a:t> </a:t>
            </a:r>
            <a:r>
              <a:rPr lang="fr-CA" dirty="0" err="1"/>
              <a:t>dupius</a:t>
            </a:r>
            <a:r>
              <a:rPr lang="fr-CA" dirty="0"/>
              <a:t> </a:t>
            </a:r>
            <a:r>
              <a:rPr lang="fr-CA" dirty="0" err="1"/>
              <a:t>vien</a:t>
            </a:r>
            <a:r>
              <a:rPr lang="fr-CA" dirty="0"/>
              <a:t> de la petite nation l’</a:t>
            </a:r>
            <a:r>
              <a:rPr lang="fr-CA" dirty="0" err="1"/>
              <a:t>outaoais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520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269C4-0B3B-4B73-9EFF-ECB0D178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photo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0CE3B2D-D0EE-4737-B40B-751E1AD7D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1837"/>
            <a:ext cx="4337740" cy="4351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6B575A-5293-4FC7-BC91-F10BD75B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301" y="1836925"/>
            <a:ext cx="42481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72403-24E5-4CDA-A5C9-BB4DA173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hyperlien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9815A-90E4-4A0F-8F23-6D044C95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CA" dirty="0"/>
              <a:t> </a:t>
            </a:r>
            <a:r>
              <a:rPr lang="fr-CA" cap="all" dirty="0"/>
              <a:t>SITE WEB</a:t>
            </a:r>
          </a:p>
          <a:p>
            <a:pPr fontAlgn="base"/>
            <a:r>
              <a:rPr lang="fr-CA" dirty="0">
                <a:hlinkClick r:id="rId2"/>
              </a:rPr>
              <a:t>https://sites.google.com/view/maths-js/section-enseignants/la-classe-invers%C3%A9e/phase-de-cr%C3%A9ation?authuser=0</a:t>
            </a:r>
            <a:endParaRPr lang="fr-CA" dirty="0"/>
          </a:p>
          <a:p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006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955DA-CB41-4DFD-9E3E-3D2156EE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F2792-FD0E-46C6-8499-B5E80B44B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fr-CA" cap="all" dirty="0"/>
              <a:t>DESCRIPTIF</a:t>
            </a:r>
          </a:p>
          <a:p>
            <a:pPr fontAlgn="base"/>
            <a:r>
              <a:rPr lang="fr-CA" dirty="0"/>
              <a:t>Le montage vidéo peut sembler complexe pour un enseignant qui veut se lancer dans la création pour sa classe. Quand on pense à PowerPoint, on pense à un outil pour faire un diaporama qui sera un support visuel pour une présentation devant un groupe. Peu d’enseignants savent qu’il y a tout un monde à explorer avec PowerPoint, de l’animation à la production de vidéos. Voyez les bases de PowerPoint pour ensuite essayer de produire quelque chose de nouveau et de différent pour votre classe.</a:t>
            </a:r>
          </a:p>
          <a:p>
            <a:pPr fontAlgn="base"/>
            <a:r>
              <a:rPr lang="fr-CA" b="1" dirty="0"/>
              <a:t>*Besoin numérique</a:t>
            </a:r>
            <a:br>
              <a:rPr lang="fr-CA" dirty="0"/>
            </a:br>
            <a:r>
              <a:rPr lang="fr-CA" dirty="0"/>
              <a:t>- PowerPoint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637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A2598-3498-491C-9C63-302A7FC8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apprécaition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C3303-1502-45C2-A8D6-C2CB94E1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Je n'apprécie pas trop je trouve sa un petit peu difficile puis que pour  faire </a:t>
            </a:r>
            <a:r>
              <a:rPr lang="fr-CA"/>
              <a:t>des vidéo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8741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198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aquops</vt:lpstr>
      <vt:lpstr>Nom de l'atelier et son numéro  </vt:lpstr>
      <vt:lpstr>D’ou viennent-til </vt:lpstr>
      <vt:lpstr>photo</vt:lpstr>
      <vt:lpstr>hyperlien</vt:lpstr>
      <vt:lpstr>résumer</vt:lpstr>
      <vt:lpstr>apprécaition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aquops</dc:title>
  <dc:creator>CSBE</dc:creator>
  <cp:lastModifiedBy>CSBE</cp:lastModifiedBy>
  <cp:revision>5</cp:revision>
  <dcterms:created xsi:type="dcterms:W3CDTF">2022-03-31T19:08:58Z</dcterms:created>
  <dcterms:modified xsi:type="dcterms:W3CDTF">2022-03-31T19:39:35Z</dcterms:modified>
</cp:coreProperties>
</file>