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32445-479B-4B0A-A7C1-C31EEB7C6DAE}" v="85" dt="2022-01-07T16:13:52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EBC9-731C-4211-A330-B0CB45F1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Thomsun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11C9-4EDC-42B2-B3C3-5B3B0EDD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Joseph </a:t>
            </a:r>
            <a:r>
              <a:rPr lang="en-US" dirty="0" err="1">
                <a:cs typeface="Calibri"/>
              </a:rPr>
              <a:t>jhon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thomsun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britanique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1946 1960</a:t>
            </a:r>
          </a:p>
          <a:p>
            <a:r>
              <a:rPr lang="en-US" dirty="0">
                <a:cs typeface="Calibri"/>
              </a:rPr>
              <a:t>Il manque de charge positive et negative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65A7BC-D4D2-4175-B462-DE3E0C64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53" y="120770"/>
            <a:ext cx="2632630" cy="4114800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185BABB-B850-4093-B29D-11BD7490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268" y="431464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Thomsun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</cp:revision>
  <dcterms:created xsi:type="dcterms:W3CDTF">2022-01-07T16:03:57Z</dcterms:created>
  <dcterms:modified xsi:type="dcterms:W3CDTF">2022-01-07T16:13:53Z</dcterms:modified>
</cp:coreProperties>
</file>