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7EB0B-0A7D-4164-B814-0C9CF1618EE5}" v="92" dt="2022-02-15T16:59:50.5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Laika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Anthony Bernard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49C83-156B-4E5B-BB20-D97F1918B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Quoi</a:t>
            </a:r>
            <a:endParaRPr lang="en-US" dirty="0"/>
          </a:p>
        </p:txBody>
      </p:sp>
      <p:pic>
        <p:nvPicPr>
          <p:cNvPr id="4" name="Picture 4" descr="A picture containing floor, indoor&#10;&#10;Description automatically generated">
            <a:extLst>
              <a:ext uri="{FF2B5EF4-FFF2-40B4-BE49-F238E27FC236}">
                <a16:creationId xmlns:a16="http://schemas.microsoft.com/office/drawing/2014/main" id="{40675075-E6F3-410D-AC2D-02C7B50A87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104" y="2429474"/>
            <a:ext cx="6063340" cy="4351338"/>
          </a:xfrm>
        </p:spPr>
      </p:pic>
    </p:spTree>
    <p:extLst>
      <p:ext uri="{BB962C8B-B14F-4D97-AF65-F5344CB8AC3E}">
        <p14:creationId xmlns:p14="http://schemas.microsoft.com/office/powerpoint/2010/main" val="71583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9AEE9-A583-49DA-8962-19602E3F8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Pays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62FFF-3C85-4252-94C8-88D8DE9E0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russe</a:t>
            </a:r>
            <a:endParaRPr lang="en-US" dirty="0"/>
          </a:p>
        </p:txBody>
      </p:sp>
      <p:pic>
        <p:nvPicPr>
          <p:cNvPr id="4" name="Picture 4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FCB6CF81-FDCC-418B-82E6-60745B7BE6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3230" y="2225795"/>
            <a:ext cx="6643238" cy="4361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92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F5F4A-3C5D-4B6F-A446-B6CAACDB1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Quand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5AC6F4-0B3F-478B-B780-1224EDCF7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Lancé</a:t>
            </a:r>
            <a:r>
              <a:rPr lang="en-US" dirty="0">
                <a:cs typeface="Calibri"/>
              </a:rPr>
              <a:t> le 4 </a:t>
            </a:r>
            <a:r>
              <a:rPr lang="en-US" dirty="0" err="1">
                <a:cs typeface="Calibri"/>
              </a:rPr>
              <a:t>octobre</a:t>
            </a:r>
            <a:r>
              <a:rPr lang="en-US" dirty="0">
                <a:cs typeface="Calibri"/>
              </a:rPr>
              <a:t> 1957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5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D75D2-4735-44B8-9A25-264B3FE52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Agence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A6CB6-AD5C-4AB8-9814-01CEB1D43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NASA</a:t>
            </a:r>
            <a:endParaRPr lang="en-US" dirty="0"/>
          </a:p>
        </p:txBody>
      </p:sp>
      <p:pic>
        <p:nvPicPr>
          <p:cNvPr id="4" name="Picture 4" descr="Icon&#10;&#10;Description automatically generated">
            <a:extLst>
              <a:ext uri="{FF2B5EF4-FFF2-40B4-BE49-F238E27FC236}">
                <a16:creationId xmlns:a16="http://schemas.microsoft.com/office/drawing/2014/main" id="{88BDAC7C-CF78-4E66-A483-2D89002FE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9645" y="1108495"/>
            <a:ext cx="5647426" cy="5661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115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Laika</vt:lpstr>
      <vt:lpstr>Quoi</vt:lpstr>
      <vt:lpstr>Pays</vt:lpstr>
      <vt:lpstr>Quand</vt:lpstr>
      <vt:lpstr>Agence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37</cp:revision>
  <dcterms:created xsi:type="dcterms:W3CDTF">2022-02-15T16:31:25Z</dcterms:created>
  <dcterms:modified xsi:type="dcterms:W3CDTF">2022-02-15T17:00:30Z</dcterms:modified>
</cp:coreProperties>
</file>