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E4640A-6AE5-4AC3-8CEA-1CCCD061D8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D0C8347-A7A5-4343-931A-0C2F234F42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F4D1897-1952-48D7-ACE2-AFF568304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A4F47-9A44-45A8-9FE4-478D47BC3663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D6BFB94-E85B-48FD-AD64-87383751F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DDD4CBF-A51B-4FB4-B6D1-EB638C4F5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D908-8F77-4AA0-812F-383385EE574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44940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D5C051-1BBA-4648-8F4E-75D0AB10DE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68E07D5-FDEA-4132-8780-00AEF9756E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BBEFD7E-CBE9-4DDA-A2C9-4C197552B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A4F47-9A44-45A8-9FE4-478D47BC3663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6BD0DE9-4CE3-431F-B260-0058A1E96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070E9FC-FA06-4262-851D-5EF22892B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D908-8F77-4AA0-812F-383385EE574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65826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5475DCD-7802-4EB5-B07D-EDC5DCF24E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CE4CB43-D0E4-4CA4-A5DF-F1B634D725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36BB4A-BC72-4CC7-B4A6-EECB8EE65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A4F47-9A44-45A8-9FE4-478D47BC3663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30EB46-1F97-488D-B118-6EF9E780B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C0C8F5-90E4-4DC9-A785-7727FC536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D908-8F77-4AA0-812F-383385EE574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63105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0F66AB-63CA-42D6-A789-CD78F691A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3CAB31-3DA0-4026-9B60-228B11F18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43A5CF-378F-49E6-BAD5-E5211146E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A4F47-9A44-45A8-9FE4-478D47BC3663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6D0E21D-F574-465F-AF2C-E81B4C6B8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41101F-3DDB-4B80-A0BA-BF9402B0A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D908-8F77-4AA0-812F-383385EE574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99054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1BCA50-AE5A-4AE0-8BC4-BADA9A6B4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BBA3F4F-6ED3-4AEE-82E2-ABD9169B9E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3024DB3-7855-40B1-A863-ABF2A5C48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A4F47-9A44-45A8-9FE4-478D47BC3663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CC994F-7EA2-4D0D-AA25-492000C93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E86733-B23F-4138-8079-749798303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D908-8F77-4AA0-812F-383385EE574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2429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DEE206-D3DE-45ED-8622-3257D6295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68F133-A3CB-4DAA-821A-C573B509C4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A79AA75-EF6C-419C-9F62-7B211AD61C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CC53A7B-0214-4A57-90FF-AD0ABAA17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A4F47-9A44-45A8-9FE4-478D47BC3663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3A3C17D-A8F8-4626-9B6B-1E8D79D25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3CC85A1-A816-4F55-A07B-3B06AE2A5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D908-8F77-4AA0-812F-383385EE574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86227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2CA73A-B95B-4201-8584-62F3AD6B9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7FBCF59-EBDB-4C4F-ACF9-808A4E3BD4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06A48EC-E7EF-4730-8855-BA46EE54C8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45710A1-87F7-4A1E-8739-6770C3D8AD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877C3FE-CDDF-4B81-807F-4B9BA1190A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BE675C2-A242-4ADD-8EC5-A21A846B2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A4F47-9A44-45A8-9FE4-478D47BC3663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8A2745D-4D69-415B-8172-87087FA1E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794B800-D937-4D7B-A4F4-27E00CB97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D908-8F77-4AA0-812F-383385EE574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632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A65D19-2E93-48C7-8A7C-723E0516B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E4C8FA7-1691-42DE-8CB4-B0A56F3DD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A4F47-9A44-45A8-9FE4-478D47BC3663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CFEFA11-1B11-4BC1-ACF6-F08E59B9F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71328AC-5276-4708-B23D-CB10DE3F6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D908-8F77-4AA0-812F-383385EE574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64738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FD9443A-5B52-4D71-B8E5-3FD793792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A4F47-9A44-45A8-9FE4-478D47BC3663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E12BB55-6BEB-4683-968E-240AD040A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938B4EE-BF80-40EE-B6C3-67C49565A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D908-8F77-4AA0-812F-383385EE574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09970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96B0EB-AA66-49AF-9AB0-55C2028B73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9B6C765-F9FB-44AC-AD25-3728B87CBF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6071F27-A8C6-41AE-8BD9-DFDC90ABD9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84D279B-3261-41BF-B484-A6E2D42E7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A4F47-9A44-45A8-9FE4-478D47BC3663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4FCEC33-F4CB-4552-8145-B0543E82F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8193496-2B57-4B53-A0EE-3931C41F0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D908-8F77-4AA0-812F-383385EE574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68338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B3DB5D-3933-4BEE-8C79-BD34F5852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5E91DBB-919A-4403-8E20-9D8C6430F6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1071F22-1863-4057-BDA5-3D07D7B6F3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27103B8-FE49-4DEB-8137-E793D5975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A4F47-9A44-45A8-9FE4-478D47BC3663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0DC2B96-1913-4D18-9D30-EB881A281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DBC30BE-D9B9-4F5E-8781-976A7E6B5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1D908-8F77-4AA0-812F-383385EE574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43760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666215A-A109-4451-BE2D-34DE69739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E20755-8860-4843-BF56-A57BF153E2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D9A042-B61E-4F89-B585-DAC4CB9128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A4F47-9A44-45A8-9FE4-478D47BC3663}" type="datetimeFigureOut">
              <a:rPr lang="fr-CA" smtClean="0"/>
              <a:t>2022-02-14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2E8F202-6914-4952-B05F-85B3182EE2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DE62BC2-15DE-4502-ABCA-BF59978703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1D908-8F77-4AA0-812F-383385EE574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92436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g"/><Relationship Id="rId3" Type="http://schemas.openxmlformats.org/officeDocument/2006/relationships/image" Target="../media/image10.jpg"/><Relationship Id="rId7" Type="http://schemas.openxmlformats.org/officeDocument/2006/relationships/image" Target="../media/image14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g"/><Relationship Id="rId5" Type="http://schemas.openxmlformats.org/officeDocument/2006/relationships/image" Target="../media/image12.jpg"/><Relationship Id="rId4" Type="http://schemas.openxmlformats.org/officeDocument/2006/relationships/image" Target="../media/image11.jpg"/><Relationship Id="rId9" Type="http://schemas.openxmlformats.org/officeDocument/2006/relationships/image" Target="../media/image1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5B3972-4147-46BE-850A-FAECD122E5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Espace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318F19F-2DFA-4F13-A9FE-C43E5CDD21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Anthony Bernard</a:t>
            </a:r>
          </a:p>
        </p:txBody>
      </p:sp>
    </p:spTree>
    <p:extLst>
      <p:ext uri="{BB962C8B-B14F-4D97-AF65-F5344CB8AC3E}">
        <p14:creationId xmlns:p14="http://schemas.microsoft.com/office/powerpoint/2010/main" val="2241858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ACCA83-0FAA-4C94-9200-5A3DA4147C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Constellation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DF84D083-D422-4D65-8A23-E0C22BBBA5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187172"/>
            <a:ext cx="1512067" cy="1504774"/>
          </a:xfr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3DA4371D-A6CA-456C-8984-26F59446D9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7612" y="2187170"/>
            <a:ext cx="1558230" cy="1504775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8226783D-B011-46F1-9438-E9E4564365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187" y="2187170"/>
            <a:ext cx="1900176" cy="1504775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0273C9C2-E74D-4A48-907C-1C61105D97D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2187169"/>
            <a:ext cx="1684976" cy="1504775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4BC265C6-5837-4530-A37F-03A9CFD357D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612" y="2187169"/>
            <a:ext cx="2177387" cy="1504775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F44B0A11-3375-4F08-A163-EE397E39196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2648" y="2187168"/>
            <a:ext cx="1794009" cy="3417565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F81017FD-784F-4D91-878E-3E59564BDED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4304740"/>
            <a:ext cx="1512067" cy="1627336"/>
          </a:xfrm>
          <a:prstGeom prst="rect">
            <a:avLst/>
          </a:prstGeom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B717FA14-677D-4A7E-8717-02737F94C22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833228" y="4593174"/>
            <a:ext cx="2851639" cy="1690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427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88FDC8-B524-44F7-86B4-DD8F29E18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Planète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D912034D-FF14-42B2-8DC2-1DA5447901C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13718"/>
            <a:ext cx="2840019" cy="2404192"/>
          </a:xfr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8BD8271B-7965-4556-93E4-8131D2B2DA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2641" y="1613718"/>
            <a:ext cx="2679631" cy="2404192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FF1D7A43-201C-4883-831E-67340D8458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894" y="1613718"/>
            <a:ext cx="2712711" cy="2404192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53C5B0C4-B2B9-45E7-A479-536AA542889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0227" y="1613718"/>
            <a:ext cx="2551463" cy="2404192"/>
          </a:xfrm>
          <a:prstGeom prst="rect">
            <a:avLst/>
          </a:prstGeom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E9A6D584-C036-4C39-BC08-891D3C41415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64333"/>
            <a:ext cx="5368066" cy="2184570"/>
          </a:xfrm>
          <a:prstGeom prst="rect">
            <a:avLst/>
          </a:prstGeom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9AFEA40E-649E-4567-84F4-C35498C65E8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4894" y="4187687"/>
            <a:ext cx="2561216" cy="2561216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8DCB3F7E-524F-4E88-ACA1-4B92959960C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3923" y="4305108"/>
            <a:ext cx="2187767" cy="2187767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8E71B259-5894-497B-B130-359D2A40A4A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4396" y="197190"/>
            <a:ext cx="1472000" cy="1416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8207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9FFA81-5B48-434A-ACCD-D115254E2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Lune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FAE97F74-0789-40EA-B779-3E86672CF2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90688"/>
            <a:ext cx="3580903" cy="3040642"/>
          </a:xfr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73DF65E6-A5F2-4EBE-99F7-56F6914BD3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5659" y="1694387"/>
            <a:ext cx="3388784" cy="303694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849EC496-195E-4AF3-87B5-9B19D52D8F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4729" y="1690688"/>
            <a:ext cx="3283819" cy="3141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8592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2F66C5-A129-44CD-A3C4-20F75608C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Sonde spatiale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66C4738A-79C8-4DFF-8781-E668BC08F8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8341" y="1406076"/>
            <a:ext cx="6575318" cy="5258499"/>
          </a:xfrm>
        </p:spPr>
      </p:pic>
    </p:spTree>
    <p:extLst>
      <p:ext uri="{BB962C8B-B14F-4D97-AF65-F5344CB8AC3E}">
        <p14:creationId xmlns:p14="http://schemas.microsoft.com/office/powerpoint/2010/main" val="21114974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10</Words>
  <Application>Microsoft Office PowerPoint</Application>
  <PresentationFormat>Grand écran</PresentationFormat>
  <Paragraphs>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Espace</vt:lpstr>
      <vt:lpstr>Constellation</vt:lpstr>
      <vt:lpstr>Planète</vt:lpstr>
      <vt:lpstr>Lune</vt:lpstr>
      <vt:lpstr>Sonde spatiale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Espace</dc:title>
  <dc:creator>CSBE</dc:creator>
  <cp:lastModifiedBy>CSBE</cp:lastModifiedBy>
  <cp:revision>3</cp:revision>
  <dcterms:created xsi:type="dcterms:W3CDTF">2022-02-14T15:12:42Z</dcterms:created>
  <dcterms:modified xsi:type="dcterms:W3CDTF">2022-02-14T15:26:36Z</dcterms:modified>
</cp:coreProperties>
</file>