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CDA98-D206-4676-9CFD-D6A3E8ADE4F8}" v="89" dt="2022-01-07T16:19:08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92AA-E1C5-4F7F-B685-115EB086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Rhutanford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6693-8D0E-45A9-9863-02277B3F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58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Ernest Rutherford</a:t>
            </a:r>
          </a:p>
          <a:p>
            <a:r>
              <a:rPr lang="en-US" dirty="0" err="1">
                <a:cs typeface="Calibri" panose="020F0502020204030204"/>
              </a:rPr>
              <a:t>Engletère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1871 1938</a:t>
            </a:r>
          </a:p>
          <a:p>
            <a:r>
              <a:rPr lang="en-US" dirty="0">
                <a:cs typeface="Calibri" panose="020F0502020204030204"/>
              </a:rPr>
              <a:t>Il </a:t>
            </a:r>
            <a:r>
              <a:rPr lang="en-US" dirty="0" err="1">
                <a:cs typeface="Calibri" panose="020F0502020204030204"/>
              </a:rPr>
              <a:t>apris</a:t>
            </a:r>
            <a:r>
              <a:rPr lang="en-US" dirty="0">
                <a:cs typeface="Calibri" panose="020F0502020204030204"/>
              </a:rPr>
              <a:t> un e </a:t>
            </a:r>
            <a:r>
              <a:rPr lang="en-US" dirty="0" err="1">
                <a:cs typeface="Calibri" panose="020F0502020204030204"/>
              </a:rPr>
              <a:t>feil</a:t>
            </a:r>
            <a:r>
              <a:rPr lang="en-US" dirty="0">
                <a:cs typeface="Calibri" panose="020F0502020204030204"/>
              </a:rPr>
              <a:t> d'or et il </a:t>
            </a:r>
            <a:r>
              <a:rPr lang="en-US" dirty="0" err="1">
                <a:cs typeface="Calibri" panose="020F0502020204030204"/>
              </a:rPr>
              <a:t>l'as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bombarder</a:t>
            </a:r>
            <a:r>
              <a:rPr lang="en-US" dirty="0">
                <a:cs typeface="Calibri" panose="020F0502020204030204"/>
              </a:rPr>
              <a:t> avec des charge </a:t>
            </a:r>
            <a:r>
              <a:rPr lang="en-US" dirty="0" err="1">
                <a:cs typeface="Calibri" panose="020F0502020204030204"/>
              </a:rPr>
              <a:t>éléctrique</a:t>
            </a:r>
            <a:r>
              <a:rPr lang="en-US" dirty="0">
                <a:cs typeface="Calibri" panose="020F0502020204030204"/>
              </a:rPr>
              <a:t> le </a:t>
            </a:r>
            <a:r>
              <a:rPr lang="en-US" dirty="0" err="1">
                <a:cs typeface="Calibri" panose="020F0502020204030204"/>
              </a:rPr>
              <a:t>noyeau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étais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positife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C77191-F1FA-4F57-87BC-46D44D64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436" y="149525"/>
            <a:ext cx="2708374" cy="41148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3776D15C-0424-4BE8-8431-288DAD33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30" y="4756188"/>
            <a:ext cx="2743200" cy="15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Rhutanford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</cp:revision>
  <dcterms:created xsi:type="dcterms:W3CDTF">2022-01-07T16:14:38Z</dcterms:created>
  <dcterms:modified xsi:type="dcterms:W3CDTF">2022-01-07T16:19:11Z</dcterms:modified>
</cp:coreProperties>
</file>