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010115-767B-4037-9AD8-0FA07603F62A}" v="68" dt="2022-01-07T16:05:15.5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A7FE0-BB1D-49BE-8A2B-04BB70FB0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dalton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B247BA-A280-4BE9-A53A-8358D1DE4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ea typeface="+mn-lt"/>
                <a:cs typeface="+mn-lt"/>
              </a:rPr>
              <a:t>DALTON</a:t>
            </a:r>
            <a:r>
              <a:rPr lang="en-US" dirty="0">
                <a:ea typeface="+mn-lt"/>
                <a:cs typeface="+mn-lt"/>
              </a:rPr>
              <a:t> JOHN</a:t>
            </a:r>
          </a:p>
          <a:p>
            <a:r>
              <a:rPr lang="en-US" dirty="0" err="1">
                <a:ea typeface="+mn-lt"/>
                <a:cs typeface="+mn-lt"/>
              </a:rPr>
              <a:t>engletaire</a:t>
            </a:r>
            <a:endParaRPr lang="en-US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(1766-1844)</a:t>
            </a:r>
          </a:p>
          <a:p>
            <a:r>
              <a:rPr lang="en-US" dirty="0">
                <a:cs typeface="Calibri"/>
              </a:rPr>
              <a:t>La plus petite </a:t>
            </a:r>
            <a:r>
              <a:rPr lang="en-US" dirty="0" err="1">
                <a:cs typeface="Calibri"/>
              </a:rPr>
              <a:t>particule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est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l'atome</a:t>
            </a:r>
          </a:p>
        </p:txBody>
      </p:sp>
      <p:pic>
        <p:nvPicPr>
          <p:cNvPr id="4" name="Picture 4" descr="Logo&#10;&#10;Description automatically generated">
            <a:extLst>
              <a:ext uri="{FF2B5EF4-FFF2-40B4-BE49-F238E27FC236}">
                <a16:creationId xmlns:a16="http://schemas.microsoft.com/office/drawing/2014/main" id="{3855267B-433C-41EC-AA3A-B9D1E16F68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6513" y="3893547"/>
            <a:ext cx="4267200" cy="2406453"/>
          </a:xfrm>
          <a:prstGeom prst="rect">
            <a:avLst/>
          </a:prstGeom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EB7B242F-F86B-4608-87CB-4C7DB19D16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02665" y="566468"/>
            <a:ext cx="2095500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038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dalton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26</cp:revision>
  <dcterms:created xsi:type="dcterms:W3CDTF">2022-01-07T15:55:56Z</dcterms:created>
  <dcterms:modified xsi:type="dcterms:W3CDTF">2022-01-07T16:05:17Z</dcterms:modified>
</cp:coreProperties>
</file>