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27B3BC-25D5-4B2F-8709-1ABBAA49A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F71F5D-730A-4774-8324-10D985E10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3F0880-8332-4DB5-9445-E0574F7D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0C137C-C9A0-465D-B3E5-FA517DBD8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8BDF1A-0480-4130-A122-C720265C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385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E67292-C1F8-447B-A946-B2ED8F599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1FDEE2-C421-4B53-981C-CAB104A58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6A630D-FBAE-4290-811F-98DDE156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1B1FE6-6A9D-4828-876B-054AE6B3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D810EE-4BCB-46E9-9C37-107193D7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987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CCD9036-5ACC-4D27-88A7-82C0929A62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9D61CA-D4BA-423C-9338-B49E00B49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00BE8-212C-4B9E-A0D7-EC0CB32E0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324578-E69E-41DB-B10F-2F2E1010F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F375B4-05D3-40CF-A943-04568370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349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CD18C6-E59D-4BC3-8330-D554D39F6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9242CF-6FD8-4EA1-98D7-22AD889B0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E42FFD-60E3-4EFF-A331-66298A2D4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253696-EC6E-40B6-910C-72215668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92C70F-1830-4DF8-97C9-F0B643B9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276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1BF272-39A1-4CE7-9678-27B08A942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822A60-F301-415E-A242-DC52273A0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B19C72-382C-49DA-96D4-815E7F29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3F2B8C-D306-4D81-93FC-89DE2DD1C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3937EB-97AB-42CD-B631-96690282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085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7FE7BA-7995-4DA9-B1D5-0EB14E61E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256FDF-E8D1-4ED9-A415-003F923D2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24CA3F-B9C7-4F9A-93CC-91D885316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B6E731-DB2B-4405-A4EA-DED79BED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A295D8-0975-4C7E-8E88-66277770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79E9C1-0383-4C25-89F7-90B5ACA0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594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F16B1-1D11-4710-838E-8485588FD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4A1A4D-D6F0-45A1-A175-8013833E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56A6CD-0B47-417C-A2A8-8D5EDF0ED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4A7EA2-EEDB-47B2-BABE-1011640AE0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6B4F840-7128-4893-BC0D-2F410F4AA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1BC5FB-EACA-41DC-8261-9BDCA41C5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9B5599D-60AA-43F2-ADB7-667F183D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A2E1A6E-740C-47F1-B260-362ADAB41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822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2ABB51-AB74-43F7-8AF9-D8BCCC832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336598-8340-437B-80D9-A17CE0AB0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8FB221-5466-4791-8E7D-7C9A048E5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AA238BB-2144-41EA-9BD5-AE955B1B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134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A247B7-F1D6-4002-BB5E-6622A8FFD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FA5E1B8-6E94-4D05-B532-E8E96D42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EA12D1-ACDC-40B5-8015-C10B05516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122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9B4C4-DA81-4687-B8C0-62F146F4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12EF52-7684-49F1-9F7D-EAEDBAD5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4565B5-2193-40E6-8351-BCC8CB956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EEAA73-C961-4923-9B47-1242FD7FC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561E27-5955-4F49-B351-8664ED5F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E9BCE5-1C46-4609-9200-FEA44997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709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26BA5-7B10-4B34-95C6-2899F6898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0A9B55-5015-4F51-ACA4-BD2961D73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8C9141-9E97-4E0C-914E-C1E1F5AF8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DBF586-44FE-47BB-A81C-55988604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63D2AC-2F8E-4C03-A74E-BE214B3A0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1B5F59-09BB-4EB0-82EB-610B9CB1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27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AB09E38-47F8-4B1C-A85B-CC899C3C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08D692-DA57-4FFB-B8B5-D4EE79C9D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919F88-FCE8-4511-B3C9-B9BFBF8025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E93E4-B397-47F2-A358-37200812CDE0}" type="datetimeFigureOut">
              <a:rPr lang="fr-CA" smtClean="0"/>
              <a:t>2022-02-03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2C7673-7100-4BCD-8D7E-9AD8E18A7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026608-0A16-401C-8524-0678BF708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6814-9743-40B0-A1A7-4C6E594697D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211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F95D0B-63EA-4051-A129-C60B9B3C6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 d’une plante</a:t>
            </a:r>
            <a:br>
              <a:rPr lang="fr-CA" dirty="0"/>
            </a:br>
            <a:r>
              <a:rPr lang="fr-CA" dirty="0"/>
              <a:t>à fleurs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4485BF-BF10-4E5D-BB59-1C9465BF8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Anthony </a:t>
            </a:r>
            <a:r>
              <a:rPr lang="fr-CA" dirty="0" err="1"/>
              <a:t>bernard</a:t>
            </a:r>
            <a:endParaRPr lang="fr-CA" dirty="0"/>
          </a:p>
          <a:p>
            <a:r>
              <a:rPr lang="fr-CA" dirty="0"/>
              <a:t>Gr 02</a:t>
            </a:r>
          </a:p>
          <a:p>
            <a:r>
              <a:rPr lang="fr-CA" dirty="0"/>
              <a:t>Projet A</a:t>
            </a:r>
          </a:p>
        </p:txBody>
      </p:sp>
    </p:spTree>
    <p:extLst>
      <p:ext uri="{BB962C8B-B14F-4D97-AF65-F5344CB8AC3E}">
        <p14:creationId xmlns:p14="http://schemas.microsoft.com/office/powerpoint/2010/main" val="2489781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8214D-B608-4EB5-BBF2-A0D5258B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Germination</a:t>
            </a:r>
          </a:p>
        </p:txBody>
      </p:sp>
      <p:pic>
        <p:nvPicPr>
          <p:cNvPr id="1026" name="Picture 2" descr="79 idées de Jack et l&amp;#39;haricot magique | haricot, jacques et le haricot  magique, magique">
            <a:extLst>
              <a:ext uri="{FF2B5EF4-FFF2-40B4-BE49-F238E27FC236}">
                <a16:creationId xmlns:a16="http://schemas.microsoft.com/office/drawing/2014/main" id="{F17F9D95-2A30-4183-983A-559216FA41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238" y="1027906"/>
            <a:ext cx="610275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77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1AFB2-8B7B-4D0C-9F2A-05929776C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733"/>
            <a:ext cx="7237207" cy="1348955"/>
          </a:xfrm>
        </p:spPr>
        <p:txBody>
          <a:bodyPr/>
          <a:lstStyle/>
          <a:p>
            <a:r>
              <a:rPr lang="fr-CA" dirty="0" err="1"/>
              <a:t>Croisance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773E37-525B-4ED8-83A5-E242D95C5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Graines, croissance des végétaux et ASTUCES – Gomme &amp; Gribouillages">
            <a:extLst>
              <a:ext uri="{FF2B5EF4-FFF2-40B4-BE49-F238E27FC236}">
                <a16:creationId xmlns:a16="http://schemas.microsoft.com/office/drawing/2014/main" id="{18AECE70-8EF2-4B2A-B63B-0DB0B8046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013" y="1948871"/>
            <a:ext cx="5963679" cy="357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79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117F5-1F08-465E-87B6-C775ED30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Floraison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03F8D9-3205-4560-87CE-988F31C41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3074" name="Picture 2" descr="Comment le froid permet la floraison des plantes | Pour la Science">
            <a:extLst>
              <a:ext uri="{FF2B5EF4-FFF2-40B4-BE49-F238E27FC236}">
                <a16:creationId xmlns:a16="http://schemas.microsoft.com/office/drawing/2014/main" id="{FBBA1DCD-B568-495E-AFF8-F576C677C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888" y="2142910"/>
            <a:ext cx="6529293" cy="3716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36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2DC472-C6BB-4941-8592-DC7B386E1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CA" dirty="0" err="1"/>
              <a:t>Polinisation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DC7EC4-D86C-4570-ACE9-EB27D55BF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 descr="la pollinisation directe - Ma Biologie">
            <a:extLst>
              <a:ext uri="{FF2B5EF4-FFF2-40B4-BE49-F238E27FC236}">
                <a16:creationId xmlns:a16="http://schemas.microsoft.com/office/drawing/2014/main" id="{11B3759C-F33E-4C98-9EEF-681BFC6BF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17" y="2076226"/>
            <a:ext cx="4740766" cy="358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38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11437-9B8B-4BFD-850A-1187F74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Fécondation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13390D-1D83-4605-8E27-46506822F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122" name="Picture 2" descr="Ca ne tient qu'à un fil - Blog jardin">
            <a:extLst>
              <a:ext uri="{FF2B5EF4-FFF2-40B4-BE49-F238E27FC236}">
                <a16:creationId xmlns:a16="http://schemas.microsoft.com/office/drawing/2014/main" id="{86B6388F-DF8A-495B-819C-5AD96202B6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58" y="1698271"/>
            <a:ext cx="5200683" cy="400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971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0DC36B-CA06-4097-B983-1FE701D51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Fructification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818E30-78A8-49A3-9D78-247578B68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6146" name="Picture 2" descr="Ananas plante fructification: faire ananas plante des fruits plus d'une  fois - fr.haenselblatt.com">
            <a:extLst>
              <a:ext uri="{FF2B5EF4-FFF2-40B4-BE49-F238E27FC236}">
                <a16:creationId xmlns:a16="http://schemas.microsoft.com/office/drawing/2014/main" id="{FFFA2B5F-6400-4547-8D18-176B603C1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939" y="2186277"/>
            <a:ext cx="5454967" cy="363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060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Grand écran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Cycle de vie d’une plante à fleurs</vt:lpstr>
      <vt:lpstr>Germination</vt:lpstr>
      <vt:lpstr>Croisance</vt:lpstr>
      <vt:lpstr>Floraison</vt:lpstr>
      <vt:lpstr>Polinisation</vt:lpstr>
      <vt:lpstr>Fécondation</vt:lpstr>
      <vt:lpstr>Fructification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 d’une plante à fleurs</dc:title>
  <dc:creator>CSBE</dc:creator>
  <cp:lastModifiedBy>CSBE</cp:lastModifiedBy>
  <cp:revision>2</cp:revision>
  <dcterms:created xsi:type="dcterms:W3CDTF">2022-02-03T18:34:30Z</dcterms:created>
  <dcterms:modified xsi:type="dcterms:W3CDTF">2022-02-03T18:35:29Z</dcterms:modified>
</cp:coreProperties>
</file>