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3072D8-1D9F-4504-9BCD-96A766B6EBEF}" v="56" dt="2022-01-07T18:51:22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EA16B-C675-48C8-9220-91D2B8014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Chadwick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E402F-A6BC-4460-B3D4-4EB079A5B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James </a:t>
            </a:r>
            <a:r>
              <a:rPr lang="en-US" dirty="0" err="1">
                <a:cs typeface="Calibri"/>
              </a:rPr>
              <a:t>chadwick</a:t>
            </a:r>
            <a:endParaRPr lang="en-US" dirty="0">
              <a:cs typeface="Calibri"/>
            </a:endParaRPr>
          </a:p>
          <a:p>
            <a:r>
              <a:rPr lang="en-US" dirty="0" err="1">
                <a:cs typeface="Calibri"/>
              </a:rPr>
              <a:t>Royome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uni</a:t>
            </a:r>
          </a:p>
          <a:p>
            <a:r>
              <a:rPr lang="en-US" dirty="0">
                <a:cs typeface="Calibri"/>
              </a:rPr>
              <a:t>1891 a 1974</a:t>
            </a:r>
          </a:p>
          <a:p>
            <a:r>
              <a:rPr lang="en-US" dirty="0">
                <a:cs typeface="Calibri"/>
              </a:rPr>
              <a:t>Le </a:t>
            </a:r>
            <a:r>
              <a:rPr lang="en-US" dirty="0" err="1">
                <a:cs typeface="Calibri"/>
              </a:rPr>
              <a:t>noyeau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est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positife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51025FB-C84E-4CD1-AABC-C7CFBD73B7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4833" y="159589"/>
            <a:ext cx="2295165" cy="3318294"/>
          </a:xfrm>
          <a:prstGeom prst="rect">
            <a:avLst/>
          </a:prstGeom>
        </p:spPr>
      </p:pic>
      <p:pic>
        <p:nvPicPr>
          <p:cNvPr id="5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AB150DA7-C4C4-4D6C-9CC2-547BF237F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1" y="3583701"/>
            <a:ext cx="4022784" cy="24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60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Chadwick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</cp:revision>
  <dcterms:created xsi:type="dcterms:W3CDTF">2022-01-07T18:47:05Z</dcterms:created>
  <dcterms:modified xsi:type="dcterms:W3CDTF">2022-01-07T18:51:29Z</dcterms:modified>
</cp:coreProperties>
</file>