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599CE-481B-49B5-AB4A-C050FBD27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04D1DA-3937-47E9-A5F2-3C5872BB7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C06ECF-92E5-423A-B420-BBC8690F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97F12F-0DE9-4710-83F5-C67D79F6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5589E7-6E84-43BE-811B-AE956232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813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45BD6-0A8A-44B1-97D2-F80A8EA2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7D3514-0802-45AF-9F56-43C01BFE4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A5A58C-AFA5-4D32-AA81-3B71EE76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E11A9E-D686-4737-BDB7-BE85E7DC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2EDF19-009F-4B37-9AF9-9F42B13F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561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ADD8DF-F885-430B-9061-E0947207F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A3432E-0991-46D5-B63B-DA8D7A495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FBD7F4-AC32-416C-BF38-3DAEF2AC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B839EE-218E-4CAD-8EE0-96FA5D223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1795D0-C2B9-4325-9FE5-DBC687A7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217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56E585-E0B0-4DB8-8162-20F5B72C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F67858-428D-4DA9-A290-6B9CF9DB2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C2406D-F1FD-4FAD-AA79-052C617F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B59B22-AAC4-4723-A054-0AFD415D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063FCC-EF81-4A73-A15B-6C655FB0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50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87B000-7BEC-47EA-B057-4CA4520A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43CBF8-2FD5-4BC3-9C0D-1D25EE145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8E76D4-7C45-410E-95C9-930D0F224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9CE708-7B90-49EC-A012-31B57A29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2633C5-8DDD-464C-9A03-F0247371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88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3C4E57-721B-46F8-8343-1D728E80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DD55D9-2DB6-4467-916E-E233514BE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412732-A4FE-49CD-B1D4-F0191B8AE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57732C-88B9-4042-ADE4-3B065F07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CA8DF4-BC22-4EB4-8E94-13027E01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E04718-E279-4CCD-B3E1-AB32849A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05391-34EA-42B4-A5E9-584C912D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017A08-9D54-4D07-8649-36B907861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3EA234-9BB1-4CEC-83DE-568E08FF4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10031AE-04A7-4EAB-A992-A489C4B80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ABEBC4-4AF9-4E4F-BAD4-5FC0C1405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3626E2-001C-40B0-96A9-52B0F69F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E4C84F-BE2F-44C8-BD16-A0833779F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0B43136-3D40-46EB-84FB-D4574647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10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D64AD-B690-4D7A-BF78-9EE2CF8B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112F819-3E7E-4DC4-AF2D-C600E064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D7FF8D-DDB4-4A8E-950D-9AF888A2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DA1CB6-081E-4EFB-A9E2-DFF09B66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298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1A7E64-A996-439E-90D7-50B30C96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DC5528C-3C26-46F9-A864-2D4597C7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60D919-97F4-4709-B27F-65AFCCB2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015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3F509-AE2E-4BD5-8352-841B842B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BE02BA-F0DC-41C9-B537-B4BF7F569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C27F14-BE71-4411-8531-12937002E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5625AF-0ECA-4B1F-BCB1-6CC1E5D2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ED322E-313D-4143-B5E8-76073C6E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13D287-6EA8-4B50-8232-111666BC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88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07174-F352-4EC6-80A3-B54A640C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0BB5C0-B2E7-46FC-A1F3-BCDC261EE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E3A759-C24C-4845-85B3-C9397842D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1DA8A6-F44B-4F34-9E67-DE3D12F8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4F0735-A9A6-4E58-B1F5-2837F76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F4D37-FDF0-43B0-A6CB-4E33DDC3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575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475BD2-C70A-4666-BFE0-A17BF745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4BD153-64E1-4454-BA62-465A35BD2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CD1A0A-5A85-4367-A147-559522E1C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F31F-ABA4-4F8A-B4B3-F9BCAF293A9C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74FBC-B995-4936-9644-9D85A22AB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21A96A-AB43-4005-8E08-A18676489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DC141-B494-4A28-B0CF-1EABE2F6A0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149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590E5-D015-425C-BB8B-DFF95C1C41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Alfred 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912737-E038-41F9-83B5-A56D1EE0F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Alfred Wegener. Biographie, Early, premier voyage au Groenland et les  années de Magdebourg">
            <a:extLst>
              <a:ext uri="{FF2B5EF4-FFF2-40B4-BE49-F238E27FC236}">
                <a16:creationId xmlns:a16="http://schemas.microsoft.com/office/drawing/2014/main" id="{8FDD0AFD-9D65-40E3-9718-D013BBBCC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399" y="2379122"/>
            <a:ext cx="1924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1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7C05BB-C616-49F5-B739-628228F7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nationaliter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944631-F496-4DF0-A717-C1AC27C2B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Drapeau de l'Allemagne — Wikipédia">
            <a:extLst>
              <a:ext uri="{FF2B5EF4-FFF2-40B4-BE49-F238E27FC236}">
                <a16:creationId xmlns:a16="http://schemas.microsoft.com/office/drawing/2014/main" id="{148A5EF3-648B-4BB4-A94E-DE0795A28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442" y="1410865"/>
            <a:ext cx="7336716" cy="440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24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8BD0C-BD84-489E-BA70-4D8F10A78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Periode</a:t>
            </a:r>
            <a:r>
              <a:rPr lang="fr-CA" dirty="0"/>
              <a:t> de temp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25525A-4198-4D77-8D84-7A18D3007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né le 1</a:t>
            </a:r>
            <a:r>
              <a:rPr lang="fr-CA" baseline="30000" dirty="0"/>
              <a:t>er</a:t>
            </a:r>
            <a:r>
              <a:rPr lang="fr-CA" dirty="0"/>
              <a:t> novembre 1880 à Berlin et mort en novembre 1930</a:t>
            </a:r>
          </a:p>
        </p:txBody>
      </p:sp>
    </p:spTree>
    <p:extLst>
      <p:ext uri="{BB962C8B-B14F-4D97-AF65-F5344CB8AC3E}">
        <p14:creationId xmlns:p14="http://schemas.microsoft.com/office/powerpoint/2010/main" val="425680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A18C5-C0CB-4B1B-9DF0-EB504E37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théorie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22CEB8-F783-4D58-9F8B-A03064B3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Il élabora la théorie de la dérive des continents</a:t>
            </a:r>
          </a:p>
        </p:txBody>
      </p:sp>
      <p:pic>
        <p:nvPicPr>
          <p:cNvPr id="3074" name="Picture 2" descr="La dérive des continents et la tectonique des plaques | Parlons sciences">
            <a:extLst>
              <a:ext uri="{FF2B5EF4-FFF2-40B4-BE49-F238E27FC236}">
                <a16:creationId xmlns:a16="http://schemas.microsoft.com/office/drawing/2014/main" id="{63E67FA8-A952-48DB-9D63-4CD1E7141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074" y="965732"/>
            <a:ext cx="4154926" cy="523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4461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Alfred Wegener</vt:lpstr>
      <vt:lpstr>nationaliter</vt:lpstr>
      <vt:lpstr>Periode de temp</vt:lpstr>
      <vt:lpstr>théorie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1</cp:revision>
  <dcterms:created xsi:type="dcterms:W3CDTF">2022-04-01T14:42:20Z</dcterms:created>
  <dcterms:modified xsi:type="dcterms:W3CDTF">2022-04-01T14:43:42Z</dcterms:modified>
</cp:coreProperties>
</file>