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D40562-5648-4173-9A0D-349352A25ACA}" v="325" dt="2021-12-14T20:30:17.9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rnard54" userId="S::abernard54@scol.qc.ca::cfb07da2-ef3d-48dc-9a86-dac025170068" providerId="AD" clId="Web-{BCD40562-5648-4173-9A0D-349352A25ACA}"/>
    <pc:docChg chg="addSld modSld">
      <pc:chgData name="abernard54" userId="S::abernard54@scol.qc.ca::cfb07da2-ef3d-48dc-9a86-dac025170068" providerId="AD" clId="Web-{BCD40562-5648-4173-9A0D-349352A25ACA}" dt="2021-12-14T20:30:17.928" v="284" actId="20577"/>
      <pc:docMkLst>
        <pc:docMk/>
      </pc:docMkLst>
      <pc:sldChg chg="modSp">
        <pc:chgData name="abernard54" userId="S::abernard54@scol.qc.ca::cfb07da2-ef3d-48dc-9a86-dac025170068" providerId="AD" clId="Web-{BCD40562-5648-4173-9A0D-349352A25ACA}" dt="2021-12-14T20:01:41.131" v="68" actId="20577"/>
        <pc:sldMkLst>
          <pc:docMk/>
          <pc:sldMk cId="109857222" sldId="256"/>
        </pc:sldMkLst>
        <pc:spChg chg="mod">
          <ac:chgData name="abernard54" userId="S::abernard54@scol.qc.ca::cfb07da2-ef3d-48dc-9a86-dac025170068" providerId="AD" clId="Web-{BCD40562-5648-4173-9A0D-349352A25ACA}" dt="2021-12-14T20:00:37.318" v="12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abernard54" userId="S::abernard54@scol.qc.ca::cfb07da2-ef3d-48dc-9a86-dac025170068" providerId="AD" clId="Web-{BCD40562-5648-4173-9A0D-349352A25ACA}" dt="2021-12-14T20:01:41.131" v="68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">
        <pc:chgData name="abernard54" userId="S::abernard54@scol.qc.ca::cfb07da2-ef3d-48dc-9a86-dac025170068" providerId="AD" clId="Web-{BCD40562-5648-4173-9A0D-349352A25ACA}" dt="2021-12-14T20:30:17.928" v="284" actId="20577"/>
        <pc:sldMkLst>
          <pc:docMk/>
          <pc:sldMk cId="758091543" sldId="257"/>
        </pc:sldMkLst>
        <pc:spChg chg="del">
          <ac:chgData name="abernard54" userId="S::abernard54@scol.qc.ca::cfb07da2-ef3d-48dc-9a86-dac025170068" providerId="AD" clId="Web-{BCD40562-5648-4173-9A0D-349352A25ACA}" dt="2021-12-14T20:02:47.742" v="70"/>
          <ac:spMkLst>
            <pc:docMk/>
            <pc:sldMk cId="758091543" sldId="257"/>
            <ac:spMk id="2" creationId="{8E485324-3EB3-478E-B843-5EBE542BB365}"/>
          </ac:spMkLst>
        </pc:spChg>
        <pc:spChg chg="mod">
          <ac:chgData name="abernard54" userId="S::abernard54@scol.qc.ca::cfb07da2-ef3d-48dc-9a86-dac025170068" providerId="AD" clId="Web-{BCD40562-5648-4173-9A0D-349352A25ACA}" dt="2021-12-14T20:30:17.928" v="284" actId="20577"/>
          <ac:spMkLst>
            <pc:docMk/>
            <pc:sldMk cId="758091543" sldId="257"/>
            <ac:spMk id="3" creationId="{423044F8-9E0D-4C95-A6ED-82158B2DC48E}"/>
          </ac:spMkLst>
        </pc:spChg>
        <pc:spChg chg="add del mod">
          <ac:chgData name="abernard54" userId="S::abernard54@scol.qc.ca::cfb07da2-ef3d-48dc-9a86-dac025170068" providerId="AD" clId="Web-{BCD40562-5648-4173-9A0D-349352A25ACA}" dt="2021-12-14T20:11:38.971" v="173"/>
          <ac:spMkLst>
            <pc:docMk/>
            <pc:sldMk cId="758091543" sldId="257"/>
            <ac:spMk id="4" creationId="{A8D8D2A5-6A4E-423A-A167-CB7A5DA0EFD3}"/>
          </ac:spMkLst>
        </pc:spChg>
        <pc:spChg chg="add mod">
          <ac:chgData name="abernard54" userId="S::abernard54@scol.qc.ca::cfb07da2-ef3d-48dc-9a86-dac025170068" providerId="AD" clId="Web-{BCD40562-5648-4173-9A0D-349352A25ACA}" dt="2021-12-14T20:26:32.346" v="262" actId="1076"/>
          <ac:spMkLst>
            <pc:docMk/>
            <pc:sldMk cId="758091543" sldId="257"/>
            <ac:spMk id="5" creationId="{1B6C57D9-65BC-4ECE-BDA1-B3D1B0FEC5E4}"/>
          </ac:spMkLst>
        </pc:spChg>
        <pc:spChg chg="add mod">
          <ac:chgData name="abernard54" userId="S::abernard54@scol.qc.ca::cfb07da2-ef3d-48dc-9a86-dac025170068" providerId="AD" clId="Web-{BCD40562-5648-4173-9A0D-349352A25ACA}" dt="2021-12-14T20:26:32.346" v="263" actId="1076"/>
          <ac:spMkLst>
            <pc:docMk/>
            <pc:sldMk cId="758091543" sldId="257"/>
            <ac:spMk id="6" creationId="{AD29DDAF-29B3-4FA2-816C-825BFB904CCF}"/>
          </ac:spMkLst>
        </pc:spChg>
        <pc:spChg chg="add mod">
          <ac:chgData name="abernard54" userId="S::abernard54@scol.qc.ca::cfb07da2-ef3d-48dc-9a86-dac025170068" providerId="AD" clId="Web-{BCD40562-5648-4173-9A0D-349352A25ACA}" dt="2021-12-14T20:27:48.613" v="279" actId="1076"/>
          <ac:spMkLst>
            <pc:docMk/>
            <pc:sldMk cId="758091543" sldId="257"/>
            <ac:spMk id="7" creationId="{EA3C462D-9932-4FB1-865D-8B72147AF5E5}"/>
          </ac:spMkLst>
        </pc:spChg>
        <pc:spChg chg="add mod">
          <ac:chgData name="abernard54" userId="S::abernard54@scol.qc.ca::cfb07da2-ef3d-48dc-9a86-dac025170068" providerId="AD" clId="Web-{BCD40562-5648-4173-9A0D-349352A25ACA}" dt="2021-12-14T20:27:52.848" v="280" actId="1076"/>
          <ac:spMkLst>
            <pc:docMk/>
            <pc:sldMk cId="758091543" sldId="257"/>
            <ac:spMk id="8" creationId="{AD4EBCAC-AE17-47AF-83D5-002EBCB3D474}"/>
          </ac:spMkLst>
        </pc:spChg>
        <pc:spChg chg="add mod">
          <ac:chgData name="abernard54" userId="S::abernard54@scol.qc.ca::cfb07da2-ef3d-48dc-9a86-dac025170068" providerId="AD" clId="Web-{BCD40562-5648-4173-9A0D-349352A25ACA}" dt="2021-12-14T20:26:32.362" v="266" actId="1076"/>
          <ac:spMkLst>
            <pc:docMk/>
            <pc:sldMk cId="758091543" sldId="257"/>
            <ac:spMk id="9" creationId="{525E0753-63A1-4B28-9651-F5B3E6B80D8A}"/>
          </ac:spMkLst>
        </pc:spChg>
        <pc:spChg chg="add mod">
          <ac:chgData name="abernard54" userId="S::abernard54@scol.qc.ca::cfb07da2-ef3d-48dc-9a86-dac025170068" providerId="AD" clId="Web-{BCD40562-5648-4173-9A0D-349352A25ACA}" dt="2021-12-14T20:26:48.565" v="271" actId="1076"/>
          <ac:spMkLst>
            <pc:docMk/>
            <pc:sldMk cId="758091543" sldId="257"/>
            <ac:spMk id="10" creationId="{418A7504-DD27-4A43-9496-44CB2E4E341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Lithium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Fait par Anthony Bernard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044F8-9E0D-4C95-A6ED-82158B2DC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2871"/>
            <a:ext cx="10515600" cy="590409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 panose="020F0502020204030204"/>
              </a:rPr>
              <a:t>Nom: Lithium</a:t>
            </a:r>
          </a:p>
          <a:p>
            <a:r>
              <a:rPr lang="en-US" dirty="0">
                <a:cs typeface="Calibri" panose="020F0502020204030204"/>
              </a:rPr>
              <a:t>Symbol: Li</a:t>
            </a:r>
          </a:p>
          <a:p>
            <a:r>
              <a:rPr lang="en-US" dirty="0">
                <a:cs typeface="Calibri" panose="020F0502020204030204"/>
              </a:rPr>
              <a:t>Case: 3</a:t>
            </a:r>
          </a:p>
          <a:p>
            <a:r>
              <a:rPr lang="en-US" dirty="0">
                <a:cs typeface="Calibri" panose="020F0502020204030204"/>
              </a:rPr>
              <a:t>P+: 3</a:t>
            </a:r>
          </a:p>
          <a:p>
            <a:r>
              <a:rPr lang="en-US" dirty="0">
                <a:cs typeface="Calibri" panose="020F0502020204030204"/>
              </a:rPr>
              <a:t>E-: 3</a:t>
            </a:r>
          </a:p>
          <a:p>
            <a:r>
              <a:rPr lang="en-US" dirty="0">
                <a:cs typeface="Calibri" panose="020F0502020204030204"/>
              </a:rPr>
              <a:t>Masse: 7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Masse – Protons</a:t>
            </a:r>
          </a:p>
          <a:p>
            <a:r>
              <a:rPr lang="en-US" dirty="0">
                <a:cs typeface="Calibri" panose="020F0502020204030204"/>
              </a:rPr>
              <a:t>N°: 4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B6C57D9-65BC-4ECE-BDA1-B3D1B0FEC5E4}"/>
              </a:ext>
            </a:extLst>
          </p:cNvPr>
          <p:cNvSpPr/>
          <p:nvPr/>
        </p:nvSpPr>
        <p:spPr>
          <a:xfrm>
            <a:off x="5681034" y="210449"/>
            <a:ext cx="5650299" cy="540588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D29DDAF-29B3-4FA2-816C-825BFB904CCF}"/>
              </a:ext>
            </a:extLst>
          </p:cNvPr>
          <p:cNvSpPr/>
          <p:nvPr/>
        </p:nvSpPr>
        <p:spPr>
          <a:xfrm>
            <a:off x="6615561" y="1101843"/>
            <a:ext cx="3881884" cy="36662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3C462D-9932-4FB1-865D-8B72147AF5E5}"/>
              </a:ext>
            </a:extLst>
          </p:cNvPr>
          <p:cNvSpPr txBox="1"/>
          <p:nvPr/>
        </p:nvSpPr>
        <p:spPr>
          <a:xfrm>
            <a:off x="8360075" y="4506941"/>
            <a:ext cx="71599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cs typeface="Calibri"/>
              </a:rPr>
              <a:t>2é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4EBCAC-AE17-47AF-83D5-002EBCB3D474}"/>
              </a:ext>
            </a:extLst>
          </p:cNvPr>
          <p:cNvSpPr txBox="1"/>
          <p:nvPr/>
        </p:nvSpPr>
        <p:spPr>
          <a:xfrm>
            <a:off x="8316942" y="5355205"/>
            <a:ext cx="715992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dirty="0">
                <a:cs typeface="Calibri"/>
              </a:rPr>
              <a:t>1é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25E0753-63A1-4B28-9651-F5B3E6B80D8A}"/>
              </a:ext>
            </a:extLst>
          </p:cNvPr>
          <p:cNvSpPr/>
          <p:nvPr/>
        </p:nvSpPr>
        <p:spPr>
          <a:xfrm>
            <a:off x="7363183" y="1806331"/>
            <a:ext cx="2415394" cy="230037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8A7504-DD27-4A43-9496-44CB2E4E3411}"/>
              </a:ext>
            </a:extLst>
          </p:cNvPr>
          <p:cNvSpPr txBox="1"/>
          <p:nvPr/>
        </p:nvSpPr>
        <p:spPr>
          <a:xfrm>
            <a:off x="8157894" y="2162534"/>
            <a:ext cx="282946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cs typeface="Calibri"/>
              </a:rPr>
              <a:t>3 P+</a:t>
            </a:r>
          </a:p>
          <a:p>
            <a:endParaRPr lang="en-US" sz="3200" dirty="0">
              <a:cs typeface="Calibri"/>
            </a:endParaRPr>
          </a:p>
          <a:p>
            <a:r>
              <a:rPr lang="en-US" sz="3200" dirty="0">
                <a:cs typeface="Calibri"/>
              </a:rPr>
              <a:t>4 N°</a:t>
            </a:r>
          </a:p>
        </p:txBody>
      </p:sp>
    </p:spTree>
    <p:extLst>
      <p:ext uri="{BB962C8B-B14F-4D97-AF65-F5344CB8AC3E}">
        <p14:creationId xmlns:p14="http://schemas.microsoft.com/office/powerpoint/2010/main" val="758091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Lithium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96</cp:revision>
  <dcterms:created xsi:type="dcterms:W3CDTF">2021-12-14T19:59:32Z</dcterms:created>
  <dcterms:modified xsi:type="dcterms:W3CDTF">2021-12-14T20:30:18Z</dcterms:modified>
</cp:coreProperties>
</file>