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3" r:id="rId5"/>
    <p:sldId id="262" r:id="rId6"/>
    <p:sldId id="261" r:id="rId7"/>
    <p:sldId id="260" r:id="rId8"/>
    <p:sldId id="259" r:id="rId9"/>
    <p:sldId id="265" r:id="rId10"/>
    <p:sldId id="25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39D64A-04A6-4DA2-AD00-6D7D6E22242C}" v="513" dt="2022-12-01T17:06:34.1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ITSS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Fait par :Anthony Bernard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5C156-8DFD-74EF-1E27-611A53DA4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Nom </a:t>
            </a:r>
            <a:r>
              <a:rPr lang="en-US" dirty="0" err="1">
                <a:latin typeface="Calibri"/>
                <a:ea typeface="Calibri"/>
                <a:cs typeface="Calibri"/>
              </a:rPr>
              <a:t>scientifique</a:t>
            </a:r>
            <a:r>
              <a:rPr lang="en-US" dirty="0">
                <a:latin typeface="Calibri"/>
                <a:ea typeface="Calibri"/>
                <a:cs typeface="Calibri"/>
              </a:rPr>
              <a:t>: treponema palladium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30090-2EA1-4F7B-4C12-2AB339541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Classification: </a:t>
            </a:r>
            <a:r>
              <a:rPr lang="en-US" dirty="0" err="1">
                <a:ea typeface="Calibri"/>
                <a:cs typeface="Calibri"/>
              </a:rPr>
              <a:t>monère</a:t>
            </a:r>
          </a:p>
          <a:p>
            <a:r>
              <a:rPr lang="en-US" dirty="0">
                <a:ea typeface="Calibri"/>
                <a:cs typeface="Calibri"/>
              </a:rPr>
              <a:t>Nom </a:t>
            </a:r>
            <a:r>
              <a:rPr lang="en-US" dirty="0" err="1">
                <a:ea typeface="Calibri"/>
                <a:cs typeface="Calibri"/>
              </a:rPr>
              <a:t>en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fracais</a:t>
            </a:r>
            <a:r>
              <a:rPr lang="en-US" dirty="0">
                <a:ea typeface="Calibri"/>
                <a:cs typeface="Calibri"/>
              </a:rPr>
              <a:t>: syphilis</a:t>
            </a:r>
          </a:p>
          <a:p>
            <a:r>
              <a:rPr lang="en-US" dirty="0">
                <a:ea typeface="Calibri"/>
                <a:cs typeface="Calibri"/>
              </a:rPr>
              <a:t>Traitement: </a:t>
            </a:r>
            <a:r>
              <a:rPr lang="en-US" dirty="0" err="1">
                <a:ea typeface="Calibri"/>
                <a:cs typeface="Calibri"/>
              </a:rPr>
              <a:t>antibiotique</a:t>
            </a:r>
          </a:p>
        </p:txBody>
      </p:sp>
    </p:spTree>
    <p:extLst>
      <p:ext uri="{BB962C8B-B14F-4D97-AF65-F5344CB8AC3E}">
        <p14:creationId xmlns:p14="http://schemas.microsoft.com/office/powerpoint/2010/main" val="510233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5C156-8DFD-74EF-1E27-611A53DA4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Nom </a:t>
            </a:r>
            <a:r>
              <a:rPr lang="en-US" dirty="0" err="1">
                <a:latin typeface="Calibri"/>
                <a:ea typeface="Calibri"/>
                <a:cs typeface="Calibri"/>
              </a:rPr>
              <a:t>scientifique</a:t>
            </a:r>
            <a:r>
              <a:rPr lang="en-US" dirty="0">
                <a:latin typeface="Calibri"/>
                <a:ea typeface="Calibri"/>
                <a:cs typeface="Calibri"/>
              </a:rPr>
              <a:t>: </a:t>
            </a:r>
            <a:r>
              <a:rPr lang="en-US" dirty="0" err="1">
                <a:ea typeface="Calibri Light"/>
                <a:cs typeface="Calibri Light"/>
              </a:rPr>
              <a:t>Phtirius</a:t>
            </a:r>
            <a:r>
              <a:rPr lang="en-US" dirty="0">
                <a:ea typeface="Calibri Light"/>
                <a:cs typeface="Calibri Light"/>
              </a:rPr>
              <a:t> pubis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30090-2EA1-4F7B-4C12-2AB339541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Classification : parasite</a:t>
            </a:r>
          </a:p>
          <a:p>
            <a:r>
              <a:rPr lang="en-US" dirty="0">
                <a:ea typeface="Calibri"/>
                <a:cs typeface="Calibri"/>
              </a:rPr>
              <a:t>Nom </a:t>
            </a:r>
            <a:r>
              <a:rPr lang="en-US" dirty="0" err="1">
                <a:ea typeface="Calibri"/>
                <a:cs typeface="Calibri"/>
              </a:rPr>
              <a:t>en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fracais</a:t>
            </a:r>
            <a:r>
              <a:rPr lang="en-US" dirty="0">
                <a:ea typeface="Calibri"/>
                <a:cs typeface="Calibri"/>
              </a:rPr>
              <a:t> : </a:t>
            </a:r>
            <a:r>
              <a:rPr lang="en-US" dirty="0" err="1">
                <a:ea typeface="Calibri"/>
                <a:cs typeface="Calibri"/>
              </a:rPr>
              <a:t>morpion</a:t>
            </a:r>
            <a:endParaRPr lang="en-US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Traitement: </a:t>
            </a:r>
            <a:r>
              <a:rPr lang="en-US" dirty="0" err="1">
                <a:ea typeface="Calibri"/>
                <a:cs typeface="Calibri"/>
              </a:rPr>
              <a:t>créme</a:t>
            </a:r>
            <a:r>
              <a:rPr lang="en-US" dirty="0">
                <a:ea typeface="Calibri"/>
                <a:cs typeface="Calibri"/>
              </a:rPr>
              <a:t>, lotion </a:t>
            </a:r>
            <a:r>
              <a:rPr lang="en-US" dirty="0" err="1">
                <a:ea typeface="Calibri"/>
                <a:cs typeface="Calibri"/>
              </a:rPr>
              <a:t>ou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champoings</a:t>
            </a:r>
            <a:endParaRPr lang="en-US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8585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5C156-8DFD-74EF-1E27-611A53DA4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Nom </a:t>
            </a:r>
            <a:r>
              <a:rPr lang="en-US" dirty="0" err="1">
                <a:latin typeface="Calibri"/>
                <a:ea typeface="Calibri"/>
                <a:cs typeface="Calibri"/>
              </a:rPr>
              <a:t>scientifique</a:t>
            </a:r>
            <a:r>
              <a:rPr lang="en-US" dirty="0">
                <a:latin typeface="Calibri"/>
                <a:ea typeface="Calibri"/>
                <a:cs typeface="Calibri"/>
              </a:rPr>
              <a:t>: </a:t>
            </a:r>
            <a:r>
              <a:rPr lang="en-US" dirty="0" err="1">
                <a:latin typeface="Calibri"/>
                <a:ea typeface="Calibri"/>
                <a:cs typeface="Calibri"/>
              </a:rPr>
              <a:t>trichomonase</a:t>
            </a:r>
            <a:r>
              <a:rPr lang="en-US" dirty="0">
                <a:latin typeface="Calibri"/>
                <a:ea typeface="Calibri"/>
                <a:cs typeface="Calibri"/>
              </a:rPr>
              <a:t> vaginalis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30090-2EA1-4F7B-4C12-2AB339541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Classification: </a:t>
            </a:r>
            <a:r>
              <a:rPr lang="en-US" dirty="0" err="1">
                <a:ea typeface="Calibri"/>
                <a:cs typeface="Calibri"/>
              </a:rPr>
              <a:t>protiste</a:t>
            </a:r>
          </a:p>
          <a:p>
            <a:r>
              <a:rPr lang="en-US" dirty="0">
                <a:ea typeface="Calibri"/>
                <a:cs typeface="Calibri"/>
              </a:rPr>
              <a:t>Nom </a:t>
            </a:r>
            <a:r>
              <a:rPr lang="en-US" dirty="0" err="1">
                <a:ea typeface="Calibri"/>
                <a:cs typeface="Calibri"/>
              </a:rPr>
              <a:t>en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fracais</a:t>
            </a:r>
            <a:r>
              <a:rPr lang="en-US" dirty="0">
                <a:ea typeface="Calibri"/>
                <a:cs typeface="Calibri"/>
              </a:rPr>
              <a:t>: </a:t>
            </a:r>
            <a:r>
              <a:rPr lang="en-US" dirty="0" err="1">
                <a:ea typeface="Calibri"/>
                <a:cs typeface="Calibri"/>
              </a:rPr>
              <a:t>vaginit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trichomonase</a:t>
            </a:r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Traitement: </a:t>
            </a:r>
            <a:r>
              <a:rPr lang="en-US" dirty="0" err="1">
                <a:ea typeface="Calibri"/>
                <a:cs typeface="Calibri"/>
              </a:rPr>
              <a:t>antibiotique</a:t>
            </a:r>
            <a:endParaRPr lang="en-US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6151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5C156-8DFD-74EF-1E27-611A53DA4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Nom </a:t>
            </a:r>
            <a:r>
              <a:rPr lang="en-US" dirty="0" err="1">
                <a:latin typeface="Calibri"/>
                <a:ea typeface="Calibri"/>
                <a:cs typeface="Calibri"/>
              </a:rPr>
              <a:t>scientifique</a:t>
            </a:r>
            <a:r>
              <a:rPr lang="en-US" dirty="0">
                <a:latin typeface="Calibri"/>
                <a:ea typeface="Calibri"/>
                <a:cs typeface="Calibri"/>
              </a:rPr>
              <a:t>: </a:t>
            </a:r>
            <a:r>
              <a:rPr lang="en-US" dirty="0" err="1">
                <a:latin typeface="Calibri"/>
                <a:ea typeface="Calibri"/>
                <a:cs typeface="Calibri"/>
              </a:rPr>
              <a:t>chlamyda</a:t>
            </a:r>
            <a:r>
              <a:rPr lang="en-US" dirty="0">
                <a:latin typeface="Calibri"/>
                <a:ea typeface="Calibri"/>
                <a:cs typeface="Calibri"/>
              </a:rPr>
              <a:t> trachomatis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30090-2EA1-4F7B-4C12-2AB339541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Classification: </a:t>
            </a:r>
            <a:r>
              <a:rPr lang="en-US" dirty="0" err="1">
                <a:ea typeface="Calibri"/>
                <a:cs typeface="Calibri"/>
              </a:rPr>
              <a:t>bactérie</a:t>
            </a:r>
          </a:p>
          <a:p>
            <a:r>
              <a:rPr lang="en-US" dirty="0">
                <a:ea typeface="Calibri"/>
                <a:cs typeface="Calibri"/>
              </a:rPr>
              <a:t>Nom </a:t>
            </a:r>
            <a:r>
              <a:rPr lang="en-US" dirty="0" err="1">
                <a:ea typeface="Calibri"/>
                <a:cs typeface="Calibri"/>
              </a:rPr>
              <a:t>en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fracais</a:t>
            </a:r>
            <a:r>
              <a:rPr lang="en-US" dirty="0">
                <a:ea typeface="Calibri"/>
                <a:cs typeface="Calibri"/>
              </a:rPr>
              <a:t>: </a:t>
            </a:r>
            <a:r>
              <a:rPr lang="en-US" dirty="0" err="1">
                <a:ea typeface="Calibri"/>
                <a:cs typeface="Calibri"/>
              </a:rPr>
              <a:t>clamédios</a:t>
            </a:r>
          </a:p>
          <a:p>
            <a:r>
              <a:rPr lang="en-US" dirty="0">
                <a:ea typeface="Calibri"/>
                <a:cs typeface="Calibri"/>
              </a:rPr>
              <a:t>Traitement: </a:t>
            </a:r>
            <a:r>
              <a:rPr lang="en-US" dirty="0" err="1">
                <a:ea typeface="Calibri"/>
                <a:cs typeface="Calibri"/>
              </a:rPr>
              <a:t>antibiotique</a:t>
            </a:r>
          </a:p>
        </p:txBody>
      </p:sp>
    </p:spTree>
    <p:extLst>
      <p:ext uri="{BB962C8B-B14F-4D97-AF65-F5344CB8AC3E}">
        <p14:creationId xmlns:p14="http://schemas.microsoft.com/office/powerpoint/2010/main" val="3116604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5C156-8DFD-74EF-1E27-611A53DA4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Nom </a:t>
            </a:r>
            <a:r>
              <a:rPr lang="en-US" dirty="0" err="1">
                <a:latin typeface="Calibri"/>
                <a:ea typeface="Calibri"/>
                <a:cs typeface="Calibri"/>
              </a:rPr>
              <a:t>scientifique</a:t>
            </a:r>
            <a:r>
              <a:rPr lang="en-US" dirty="0">
                <a:latin typeface="Calibri"/>
                <a:ea typeface="Calibri"/>
                <a:cs typeface="Calibri"/>
              </a:rPr>
              <a:t>: VPH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30090-2EA1-4F7B-4C12-2AB339541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Classification: virus</a:t>
            </a:r>
          </a:p>
          <a:p>
            <a:r>
              <a:rPr lang="en-US" dirty="0">
                <a:ea typeface="Calibri"/>
                <a:cs typeface="Calibri"/>
              </a:rPr>
              <a:t>Nom </a:t>
            </a:r>
            <a:r>
              <a:rPr lang="en-US" dirty="0" err="1">
                <a:ea typeface="Calibri"/>
                <a:cs typeface="Calibri"/>
              </a:rPr>
              <a:t>en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fracais</a:t>
            </a:r>
            <a:r>
              <a:rPr lang="en-US" dirty="0">
                <a:ea typeface="Calibri"/>
                <a:cs typeface="Calibri"/>
              </a:rPr>
              <a:t>: </a:t>
            </a:r>
            <a:r>
              <a:rPr lang="en-US" dirty="0" err="1">
                <a:ea typeface="Calibri"/>
                <a:cs typeface="Calibri"/>
              </a:rPr>
              <a:t>viruse</a:t>
            </a:r>
            <a:r>
              <a:rPr lang="en-US" dirty="0">
                <a:ea typeface="Calibri"/>
                <a:cs typeface="Calibri"/>
              </a:rPr>
              <a:t> du </a:t>
            </a:r>
            <a:r>
              <a:rPr lang="en-US" dirty="0" err="1">
                <a:ea typeface="Calibri"/>
                <a:cs typeface="Calibri"/>
              </a:rPr>
              <a:t>papyon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humain</a:t>
            </a:r>
            <a:endParaRPr lang="en-US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Traitement: </a:t>
            </a:r>
            <a:r>
              <a:rPr lang="en-US" dirty="0" err="1">
                <a:ea typeface="Calibri"/>
                <a:cs typeface="Calibri"/>
              </a:rPr>
              <a:t>cryothérapie</a:t>
            </a:r>
            <a:r>
              <a:rPr lang="en-US" dirty="0">
                <a:ea typeface="Calibri"/>
                <a:cs typeface="Calibri"/>
              </a:rPr>
              <a:t> (azote </a:t>
            </a:r>
            <a:r>
              <a:rPr lang="en-US" dirty="0" err="1">
                <a:ea typeface="Calibri"/>
                <a:cs typeface="Calibri"/>
              </a:rPr>
              <a:t>lyquide</a:t>
            </a:r>
            <a:r>
              <a:rPr lang="en-US" dirty="0">
                <a:ea typeface="Calibri"/>
                <a:cs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74731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5C156-8DFD-74EF-1E27-611A53DA4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Nom </a:t>
            </a:r>
            <a:r>
              <a:rPr lang="en-US" dirty="0" err="1">
                <a:latin typeface="Calibri"/>
                <a:ea typeface="Calibri"/>
                <a:cs typeface="Calibri"/>
              </a:rPr>
              <a:t>scientifique</a:t>
            </a:r>
            <a:r>
              <a:rPr lang="en-US" dirty="0">
                <a:latin typeface="Calibri"/>
                <a:ea typeface="Calibri"/>
                <a:cs typeface="Calibri"/>
              </a:rPr>
              <a:t>: VHB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30090-2EA1-4F7B-4C12-2AB339541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Classification: virus</a:t>
            </a:r>
          </a:p>
          <a:p>
            <a:r>
              <a:rPr lang="en-US" dirty="0">
                <a:ea typeface="Calibri"/>
                <a:cs typeface="Calibri"/>
              </a:rPr>
              <a:t>Nom </a:t>
            </a:r>
            <a:r>
              <a:rPr lang="en-US" dirty="0" err="1">
                <a:ea typeface="Calibri"/>
                <a:cs typeface="Calibri"/>
              </a:rPr>
              <a:t>en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fracais</a:t>
            </a:r>
            <a:r>
              <a:rPr lang="en-US" dirty="0">
                <a:ea typeface="Calibri"/>
                <a:cs typeface="Calibri"/>
              </a:rPr>
              <a:t>: virus de </a:t>
            </a:r>
            <a:r>
              <a:rPr lang="en-US" dirty="0" err="1">
                <a:ea typeface="Calibri"/>
                <a:cs typeface="Calibri"/>
              </a:rPr>
              <a:t>l'hepatite</a:t>
            </a:r>
            <a:r>
              <a:rPr lang="en-US" dirty="0">
                <a:ea typeface="Calibri"/>
                <a:cs typeface="Calibri"/>
              </a:rPr>
              <a:t> B</a:t>
            </a:r>
          </a:p>
          <a:p>
            <a:r>
              <a:rPr lang="en-US" dirty="0">
                <a:ea typeface="Calibri"/>
                <a:cs typeface="Calibri"/>
              </a:rPr>
              <a:t>Traitement: </a:t>
            </a:r>
            <a:r>
              <a:rPr lang="en-US" dirty="0" err="1">
                <a:ea typeface="Calibri"/>
                <a:cs typeface="Calibri"/>
              </a:rPr>
              <a:t>aucun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1076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5C156-8DFD-74EF-1E27-611A53DA4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Nom </a:t>
            </a:r>
            <a:r>
              <a:rPr lang="en-US" dirty="0" err="1">
                <a:latin typeface="Calibri"/>
                <a:ea typeface="Calibri"/>
                <a:cs typeface="Calibri"/>
              </a:rPr>
              <a:t>scientifique</a:t>
            </a:r>
            <a:r>
              <a:rPr lang="en-US" dirty="0">
                <a:latin typeface="Calibri"/>
                <a:ea typeface="Calibri"/>
                <a:cs typeface="Calibri"/>
              </a:rPr>
              <a:t>: </a:t>
            </a:r>
            <a:r>
              <a:rPr lang="en-US" dirty="0" err="1">
                <a:latin typeface="Calibri"/>
                <a:ea typeface="Calibri"/>
                <a:cs typeface="Calibri"/>
              </a:rPr>
              <a:t>neisseria</a:t>
            </a:r>
            <a:r>
              <a:rPr lang="en-US" dirty="0">
                <a:latin typeface="Calibri"/>
                <a:ea typeface="Calibri"/>
                <a:cs typeface="Calibri"/>
              </a:rPr>
              <a:t> gonorrhoeae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30090-2EA1-4F7B-4C12-2AB339541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Classification: </a:t>
            </a:r>
            <a:r>
              <a:rPr lang="en-US" dirty="0" err="1">
                <a:ea typeface="Calibri"/>
                <a:cs typeface="Calibri"/>
              </a:rPr>
              <a:t>moneres</a:t>
            </a:r>
          </a:p>
          <a:p>
            <a:r>
              <a:rPr lang="en-US" dirty="0">
                <a:ea typeface="Calibri"/>
                <a:cs typeface="Calibri"/>
              </a:rPr>
              <a:t>Nom </a:t>
            </a:r>
            <a:r>
              <a:rPr lang="en-US" dirty="0" err="1">
                <a:ea typeface="Calibri"/>
                <a:cs typeface="Calibri"/>
              </a:rPr>
              <a:t>en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fracais</a:t>
            </a:r>
            <a:r>
              <a:rPr lang="en-US" dirty="0">
                <a:ea typeface="Calibri"/>
                <a:cs typeface="Calibri"/>
              </a:rPr>
              <a:t>: </a:t>
            </a:r>
            <a:r>
              <a:rPr lang="en-US" dirty="0" err="1">
                <a:ea typeface="Calibri"/>
                <a:cs typeface="Calibri"/>
              </a:rPr>
              <a:t>gonorrhée</a:t>
            </a:r>
          </a:p>
          <a:p>
            <a:r>
              <a:rPr lang="en-US" dirty="0">
                <a:ea typeface="Calibri"/>
                <a:cs typeface="Calibri"/>
              </a:rPr>
              <a:t>Traitement: </a:t>
            </a:r>
            <a:r>
              <a:rPr lang="en-US" dirty="0" err="1">
                <a:ea typeface="Calibri"/>
                <a:cs typeface="Calibri"/>
              </a:rPr>
              <a:t>antibiotique</a:t>
            </a:r>
          </a:p>
        </p:txBody>
      </p:sp>
    </p:spTree>
    <p:extLst>
      <p:ext uri="{BB962C8B-B14F-4D97-AF65-F5344CB8AC3E}">
        <p14:creationId xmlns:p14="http://schemas.microsoft.com/office/powerpoint/2010/main" val="462760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5C156-8DFD-74EF-1E27-611A53DA4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Nom </a:t>
            </a:r>
            <a:r>
              <a:rPr lang="en-US" dirty="0" err="1">
                <a:latin typeface="Calibri"/>
                <a:ea typeface="Calibri"/>
                <a:cs typeface="Calibri"/>
              </a:rPr>
              <a:t>scientifique</a:t>
            </a:r>
            <a:r>
              <a:rPr lang="en-US" dirty="0">
                <a:latin typeface="Calibri"/>
                <a:ea typeface="Calibri"/>
                <a:cs typeface="Calibri"/>
              </a:rPr>
              <a:t>: VHS-II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30090-2EA1-4F7B-4C12-2AB339541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Classification: virus</a:t>
            </a:r>
          </a:p>
          <a:p>
            <a:r>
              <a:rPr lang="en-US" dirty="0">
                <a:ea typeface="Calibri"/>
                <a:cs typeface="Calibri"/>
              </a:rPr>
              <a:t>Nom </a:t>
            </a:r>
            <a:r>
              <a:rPr lang="en-US" dirty="0" err="1">
                <a:ea typeface="Calibri"/>
                <a:cs typeface="Calibri"/>
              </a:rPr>
              <a:t>en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fracais</a:t>
            </a:r>
            <a:r>
              <a:rPr lang="en-US" dirty="0">
                <a:ea typeface="Calibri"/>
                <a:cs typeface="Calibri"/>
              </a:rPr>
              <a:t>: </a:t>
            </a:r>
            <a:r>
              <a:rPr lang="en-US" dirty="0" err="1">
                <a:ea typeface="Calibri"/>
                <a:cs typeface="Calibri"/>
              </a:rPr>
              <a:t>viruse</a:t>
            </a:r>
            <a:r>
              <a:rPr lang="en-US" dirty="0">
                <a:ea typeface="Calibri"/>
                <a:cs typeface="Calibri"/>
              </a:rPr>
              <a:t> de </a:t>
            </a:r>
            <a:r>
              <a:rPr lang="en-US" dirty="0" err="1">
                <a:ea typeface="Calibri"/>
                <a:cs typeface="Calibri"/>
              </a:rPr>
              <a:t>l'herpès</a:t>
            </a:r>
            <a:r>
              <a:rPr lang="en-US" dirty="0">
                <a:ea typeface="Calibri"/>
                <a:cs typeface="Calibri"/>
              </a:rPr>
              <a:t> simplex de type 2</a:t>
            </a:r>
          </a:p>
          <a:p>
            <a:r>
              <a:rPr lang="en-US" dirty="0">
                <a:ea typeface="Calibri"/>
                <a:cs typeface="Calibri"/>
              </a:rPr>
              <a:t>Traitement: </a:t>
            </a:r>
            <a:r>
              <a:rPr lang="en-US" dirty="0" err="1">
                <a:ea typeface="Calibri"/>
                <a:cs typeface="Calibri"/>
              </a:rPr>
              <a:t>antiviraux</a:t>
            </a:r>
          </a:p>
        </p:txBody>
      </p:sp>
    </p:spTree>
    <p:extLst>
      <p:ext uri="{BB962C8B-B14F-4D97-AF65-F5344CB8AC3E}">
        <p14:creationId xmlns:p14="http://schemas.microsoft.com/office/powerpoint/2010/main" val="3828048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5C156-8DFD-74EF-1E27-611A53DA4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Nom </a:t>
            </a:r>
            <a:r>
              <a:rPr lang="en-US" dirty="0" err="1">
                <a:latin typeface="Calibri"/>
                <a:ea typeface="Calibri"/>
                <a:cs typeface="Calibri"/>
              </a:rPr>
              <a:t>scientifique:VIH</a:t>
            </a:r>
            <a:r>
              <a:rPr lang="en-US" dirty="0">
                <a:latin typeface="Calibri"/>
                <a:ea typeface="Calibri"/>
                <a:cs typeface="Calibri"/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30090-2EA1-4F7B-4C12-2AB339541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Classification: virus</a:t>
            </a:r>
          </a:p>
          <a:p>
            <a:r>
              <a:rPr lang="en-US" dirty="0">
                <a:ea typeface="Calibri"/>
                <a:cs typeface="Calibri"/>
              </a:rPr>
              <a:t>Nom </a:t>
            </a:r>
            <a:r>
              <a:rPr lang="en-US" dirty="0" err="1">
                <a:ea typeface="Calibri"/>
                <a:cs typeface="Calibri"/>
              </a:rPr>
              <a:t>en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fracais</a:t>
            </a:r>
            <a:r>
              <a:rPr lang="en-US" dirty="0">
                <a:ea typeface="Calibri"/>
                <a:cs typeface="Calibri"/>
              </a:rPr>
              <a:t>: </a:t>
            </a:r>
            <a:r>
              <a:rPr lang="en-US" dirty="0" err="1">
                <a:ea typeface="Calibri"/>
                <a:cs typeface="Calibri"/>
              </a:rPr>
              <a:t>sida</a:t>
            </a:r>
          </a:p>
          <a:p>
            <a:r>
              <a:rPr lang="en-US" dirty="0">
                <a:ea typeface="Calibri"/>
                <a:cs typeface="Calibri"/>
              </a:rPr>
              <a:t>Traitement: </a:t>
            </a:r>
            <a:r>
              <a:rPr lang="en-US" dirty="0" err="1">
                <a:ea typeface="Calibri"/>
                <a:cs typeface="Calibri"/>
              </a:rPr>
              <a:t>trithérapie</a:t>
            </a:r>
          </a:p>
        </p:txBody>
      </p:sp>
    </p:spTree>
    <p:extLst>
      <p:ext uri="{BB962C8B-B14F-4D97-AF65-F5344CB8AC3E}">
        <p14:creationId xmlns:p14="http://schemas.microsoft.com/office/powerpoint/2010/main" val="1112654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ITSS</vt:lpstr>
      <vt:lpstr>Nom scientifique: Phtirius pubis</vt:lpstr>
      <vt:lpstr>Nom scientifique: trichomonase vaginalis</vt:lpstr>
      <vt:lpstr>Nom scientifique: chlamyda trachomatis </vt:lpstr>
      <vt:lpstr>Nom scientifique: VPH </vt:lpstr>
      <vt:lpstr>Nom scientifique: VHB</vt:lpstr>
      <vt:lpstr>Nom scientifique: neisseria gonorrhoeae</vt:lpstr>
      <vt:lpstr>Nom scientifique: VHS-II</vt:lpstr>
      <vt:lpstr>Nom scientifique:VIH </vt:lpstr>
      <vt:lpstr>Nom scientifique: treponema palladium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139</cp:revision>
  <dcterms:created xsi:type="dcterms:W3CDTF">2022-12-01T16:26:49Z</dcterms:created>
  <dcterms:modified xsi:type="dcterms:W3CDTF">2022-12-01T17:06:36Z</dcterms:modified>
</cp:coreProperties>
</file>