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0DFD60-6B19-4793-98FF-2456560A7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1E2F56A-5F7E-43D2-A78B-AB7D3A8868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3E3A4F-FA17-443D-A449-320554986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F77B-B193-4863-BE93-675BE07BC21E}" type="datetimeFigureOut">
              <a:rPr lang="fr-CA" smtClean="0"/>
              <a:t>2022-04-14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067EAFF-B63C-4796-8FC8-73698FA67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A2C3E58-85EF-48F6-A035-77883CCBB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8704-42FB-40A9-BE3C-6C914EA6558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60062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F89F8B-EE4B-4457-BD1D-B7405EB44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6E40474-86E5-4F89-AD2E-AAE516D77A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F8F8CC-1A90-48AC-A5B4-F8257777B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F77B-B193-4863-BE93-675BE07BC21E}" type="datetimeFigureOut">
              <a:rPr lang="fr-CA" smtClean="0"/>
              <a:t>2022-04-14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40F600-AF75-4EC0-99A1-637FF6D65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A813575-0BA8-4F1D-8906-EA83ED65E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8704-42FB-40A9-BE3C-6C914EA6558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98787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F102FDD-5B55-4DB7-89C8-1CBDAB096C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46C98B2-D676-48C7-ACE7-D26B98E46D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5E07DB-5EE9-4B2A-A29F-D7737288A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F77B-B193-4863-BE93-675BE07BC21E}" type="datetimeFigureOut">
              <a:rPr lang="fr-CA" smtClean="0"/>
              <a:t>2022-04-14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5DDA03-9F25-420B-B9AA-8BC6E5EF7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99E6F3-55AD-46E6-851D-8BBAA3E08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8704-42FB-40A9-BE3C-6C914EA6558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76633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4FB572-1606-4D7B-9740-25224F473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C2FD2D-05CC-4533-A4BA-4F344FD21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9FAC6F-76E4-42A1-A165-45FDDC8BB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F77B-B193-4863-BE93-675BE07BC21E}" type="datetimeFigureOut">
              <a:rPr lang="fr-CA" smtClean="0"/>
              <a:t>2022-04-14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E605493-4149-4543-9A9A-9FABB73FE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0BC110-C275-4D29-9C8E-3A8FBF9B0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8704-42FB-40A9-BE3C-6C914EA6558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32848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FBF6E0-D88F-48DA-B157-02E2CEFF2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6863F3D-E226-4B38-B9A4-DB012E226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A73BF3-B2D6-4764-A24A-E6F6E734E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F77B-B193-4863-BE93-675BE07BC21E}" type="datetimeFigureOut">
              <a:rPr lang="fr-CA" smtClean="0"/>
              <a:t>2022-04-14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5C5207-8EA3-4DC0-96BE-3362ED7BD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A40BBB5-AF86-4123-A42A-E08D1A23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8704-42FB-40A9-BE3C-6C914EA6558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25174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675810-A540-4ABE-8805-BB61B22DC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F84740-31F0-41F0-B443-693DAE3E95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9D8F59E-42C7-45F3-B1EF-2A6FB8F8A1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AD57D88-9ACB-40DC-BD08-B045CE8DF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F77B-B193-4863-BE93-675BE07BC21E}" type="datetimeFigureOut">
              <a:rPr lang="fr-CA" smtClean="0"/>
              <a:t>2022-04-14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E3EA7E7-A971-45CA-B5C1-36EA8F971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801DD20-6A7F-4779-BDF5-443A1F48F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8704-42FB-40A9-BE3C-6C914EA6558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69338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61DF99-BB82-493C-AB2F-ABD76DE46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6B82E71-56A3-4BDF-AF54-3792B1C437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8AC6B11-010A-4763-9FA9-CA7DBE55B9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CC9CFEE-A6C7-4204-8589-6B8EAA5461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80EE31F-DFEE-4511-BB86-0A4256AB02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5716884-5DED-443F-A056-C7F8EAA3C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F77B-B193-4863-BE93-675BE07BC21E}" type="datetimeFigureOut">
              <a:rPr lang="fr-CA" smtClean="0"/>
              <a:t>2022-04-14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ADC1484-6C7A-44A9-8A0A-3EAF83D17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01653EE-4B3A-4F6A-996E-CCB9E7EF3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8704-42FB-40A9-BE3C-6C914EA6558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24107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1436CA-297D-4C6F-B62A-4CD2A1A9C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BB2757B-CB1A-4A10-A5DE-881BF1E29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F77B-B193-4863-BE93-675BE07BC21E}" type="datetimeFigureOut">
              <a:rPr lang="fr-CA" smtClean="0"/>
              <a:t>2022-04-14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FC6A300-34DC-43D3-829F-51157F062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3B5BE52-2015-42FF-8CDF-4798CEA30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8704-42FB-40A9-BE3C-6C914EA6558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93031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F4632D7-3197-4948-9ED0-E1FC00255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F77B-B193-4863-BE93-675BE07BC21E}" type="datetimeFigureOut">
              <a:rPr lang="fr-CA" smtClean="0"/>
              <a:t>2022-04-14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BB81ADF-7FF6-4F97-868D-C1B33B574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1ADD2D5-EBA3-4914-AE36-2B6A0E2C7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8704-42FB-40A9-BE3C-6C914EA6558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65277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18C092-9811-4E30-92B9-659FD8BEF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1A140F-63A8-49FD-AAF8-4006AD8D2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E02ACCE-D9DD-4F98-9A25-E195D5D0B1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2865B8E-3EAF-4192-A89D-67F541398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F77B-B193-4863-BE93-675BE07BC21E}" type="datetimeFigureOut">
              <a:rPr lang="fr-CA" smtClean="0"/>
              <a:t>2022-04-14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93BFF81-4997-4D94-BD44-08024B1E1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816CF57-B287-474A-9005-AC62F1ABC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8704-42FB-40A9-BE3C-6C914EA6558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40238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1EC426-62BC-400E-BDDE-1759C190F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CCCA59C-ECD6-41F2-A5E7-2A95601D0F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3F09E77-6988-4983-AA60-04767B61A6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7B874F7-BD06-48D6-A6C1-CCF3627C2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F77B-B193-4863-BE93-675BE07BC21E}" type="datetimeFigureOut">
              <a:rPr lang="fr-CA" smtClean="0"/>
              <a:t>2022-04-14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E5DE560-35C0-4ED0-B50B-A772D6499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547B319-00E5-4DA3-AC1A-8A19B9103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8704-42FB-40A9-BE3C-6C914EA6558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90865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480BFC3-98BE-41BB-A7AE-3F535B13E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D5C1179-4580-47BD-B741-658706726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E02034-4866-4D37-95B7-70A5C92E09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6F77B-B193-4863-BE93-675BE07BC21E}" type="datetimeFigureOut">
              <a:rPr lang="fr-CA" smtClean="0"/>
              <a:t>2022-04-14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9ACF9BB-4D3F-4E60-B67B-4349E01DF5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E65103-3240-4E1E-8253-D9F60D8B72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F8704-42FB-40A9-BE3C-6C914EA6558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95169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search?sa=X&amp;bih=757&amp;biw=1423&amp;hl=fr&amp;q=Th%C3%A9on+d%27Alexandrie&amp;stick=H4sIAAAAAAAAAONgVuLUz9U3MCxIsyh5xGjCLfDyxz1hKe1Ja05eY1Tl4grOyC93zSvJLKkUEudig7J4pbi5ELp4FrEKh2QcXpmfp5Ci7piTWpGYl1KUmQoAPBNjU1oAAAA&amp;ved=2ahUKEwi-8O-Eh_P2AhWFhIkEHeUPDHoQzIcDKAB6BAgdEA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Astronome" TargetMode="External"/><Relationship Id="rId2" Type="http://schemas.openxmlformats.org/officeDocument/2006/relationships/hyperlink" Target="https://fr.wikipedia.org/wiki/N%C3%A9oplatonism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.wikipedia.org/wiki/Math%C3%A9maticien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A4EB2C-88B7-42F5-BB38-78D8BCA4C3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26137" y="0"/>
            <a:ext cx="9144000" cy="992674"/>
          </a:xfrm>
        </p:spPr>
        <p:txBody>
          <a:bodyPr/>
          <a:lstStyle/>
          <a:p>
            <a:r>
              <a:rPr lang="fr-CA" dirty="0" err="1"/>
              <a:t>Hypathie</a:t>
            </a:r>
            <a:endParaRPr lang="fr-CA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B077A90-B1B2-48A1-9A51-41F088846D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1026" name="Picture 2" descr="Hypatie — Wikipédia">
            <a:extLst>
              <a:ext uri="{FF2B5EF4-FFF2-40B4-BE49-F238E27FC236}">
                <a16:creationId xmlns:a16="http://schemas.microsoft.com/office/drawing/2014/main" id="{9015AEF5-ACFB-40DC-BC3A-B2E2266C4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286" y="0"/>
            <a:ext cx="5264806" cy="687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71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28EA9C-DE2A-412F-BE57-BCBD26F05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Son père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70C158-5216-4CDC-B7D8-4693ACAFF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err="1">
                <a:hlinkClick r:id="rId2"/>
              </a:rPr>
              <a:t>Théon</a:t>
            </a:r>
            <a:r>
              <a:rPr lang="fr-CA" dirty="0">
                <a:hlinkClick r:id="rId2"/>
              </a:rPr>
              <a:t> d'Alexandrie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90131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04B1A1-89A4-43C2-8521-8FDE06019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fonction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17E3DF-A646-4199-BB48-CA3FD6A13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une néo-platonicienne</a:t>
            </a:r>
          </a:p>
        </p:txBody>
      </p:sp>
    </p:spTree>
    <p:extLst>
      <p:ext uri="{BB962C8B-B14F-4D97-AF65-F5344CB8AC3E}">
        <p14:creationId xmlns:p14="http://schemas.microsoft.com/office/powerpoint/2010/main" val="2334359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B76E95-027E-4558-A93F-A59BF83F7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Temp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E260EB-3349-4F5B-ADF8-FF2AA11CC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Né en 355 a 370</a:t>
            </a:r>
          </a:p>
        </p:txBody>
      </p:sp>
    </p:spTree>
    <p:extLst>
      <p:ext uri="{BB962C8B-B14F-4D97-AF65-F5344CB8AC3E}">
        <p14:creationId xmlns:p14="http://schemas.microsoft.com/office/powerpoint/2010/main" val="3947237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D237F2-3B13-4873-9F74-534293BA3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Une philosophe  </a:t>
            </a:r>
            <a:r>
              <a:rPr lang="fr-CA" dirty="0">
                <a:hlinkClick r:id="rId2" tooltip="Néoplatonisme"/>
              </a:rPr>
              <a:t>néoplatonicienne</a:t>
            </a:r>
            <a:r>
              <a:rPr lang="fr-CA" dirty="0"/>
              <a:t>, </a:t>
            </a:r>
            <a:r>
              <a:rPr lang="fr-CA" dirty="0">
                <a:hlinkClick r:id="rId3" tooltip="Astronome"/>
              </a:rPr>
              <a:t>astronome</a:t>
            </a:r>
            <a:r>
              <a:rPr lang="fr-CA" dirty="0"/>
              <a:t> et </a:t>
            </a:r>
            <a:r>
              <a:rPr lang="fr-CA" u="sng" dirty="0">
                <a:hlinkClick r:id="rId4"/>
              </a:rPr>
              <a:t>mathématicienne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F21CDE-AC25-4113-AF84-49038CA0A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00721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16C0C6-EB08-44CC-B032-F4373993C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C60A9F-C384-4C9C-B3CE-54AD937C9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philosophe</a:t>
            </a:r>
          </a:p>
        </p:txBody>
      </p:sp>
    </p:spTree>
    <p:extLst>
      <p:ext uri="{BB962C8B-B14F-4D97-AF65-F5344CB8AC3E}">
        <p14:creationId xmlns:p14="http://schemas.microsoft.com/office/powerpoint/2010/main" val="1549301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314D13-CD0C-4A40-868E-B768C9CF2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68853F-ADA6-4CE6-AE2D-48BC82AF1A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 elle </a:t>
            </a:r>
            <a:r>
              <a:rPr lang="fr-CA" b="1" dirty="0"/>
              <a:t>est</a:t>
            </a:r>
            <a:r>
              <a:rPr lang="fr-CA" dirty="0"/>
              <a:t> reconnue par ses contemporains, admirateurs ou détracteurs, </a:t>
            </a:r>
            <a:r>
              <a:rPr lang="fr-CA" b="1" dirty="0"/>
              <a:t>comme</a:t>
            </a:r>
            <a:r>
              <a:rPr lang="fr-CA" dirty="0"/>
              <a:t> une grande "philosophe néoplatonicienne", qui aime expliquer et commenter les grands maîtres, Platon et Aristote</a:t>
            </a:r>
          </a:p>
        </p:txBody>
      </p:sp>
    </p:spTree>
    <p:extLst>
      <p:ext uri="{BB962C8B-B14F-4D97-AF65-F5344CB8AC3E}">
        <p14:creationId xmlns:p14="http://schemas.microsoft.com/office/powerpoint/2010/main" val="1282330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9B3833-906C-46F9-ACF7-C4429D7E5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6DB899-2A67-4269-A53D-DCB5A29BD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Faite preuve de vigilance</a:t>
            </a:r>
          </a:p>
          <a:p>
            <a:r>
              <a:rPr lang="fr-CA" dirty="0"/>
              <a:t>Vérifier toutes les affirmation</a:t>
            </a:r>
          </a:p>
          <a:p>
            <a:r>
              <a:rPr lang="fr-CA" dirty="0" err="1"/>
              <a:t>Éfforcer</a:t>
            </a:r>
            <a:r>
              <a:rPr lang="fr-CA" dirty="0"/>
              <a:t> vous de comprendre ce qui ne semble pas claire</a:t>
            </a:r>
          </a:p>
          <a:p>
            <a:r>
              <a:rPr lang="fr-CA" dirty="0"/>
              <a:t>Même un maitre peut </a:t>
            </a:r>
            <a:r>
              <a:rPr lang="fr-CA"/>
              <a:t>se tromper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1622799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85</Words>
  <Application>Microsoft Office PowerPoint</Application>
  <PresentationFormat>Grand écran</PresentationFormat>
  <Paragraphs>14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Hypathie</vt:lpstr>
      <vt:lpstr>Son père</vt:lpstr>
      <vt:lpstr>fonction</vt:lpstr>
      <vt:lpstr>Temp</vt:lpstr>
      <vt:lpstr>Une philosophe  néoplatonicienne, astronome et mathématicienne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Hypathie</dc:title>
  <dc:creator>CSBE</dc:creator>
  <cp:lastModifiedBy>CSBE</cp:lastModifiedBy>
  <cp:revision>3</cp:revision>
  <dcterms:created xsi:type="dcterms:W3CDTF">2022-04-01T14:17:49Z</dcterms:created>
  <dcterms:modified xsi:type="dcterms:W3CDTF">2022-04-14T14:47:42Z</dcterms:modified>
</cp:coreProperties>
</file>