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F2BDC-7743-4DB1-9CE0-D4369CF56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38FFDA-C6DE-4930-9E60-ED673E852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F384F4-45EE-48C1-8A19-27FB0B24D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AA479C-C89E-4193-B3D4-BA998459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7822A5-4B06-485D-91CF-9CD36B51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657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F90B92-E9C2-43F9-A3F2-61204D53F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58FD20-FBF2-4752-B36E-90155E7A4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79133D-77EF-47D5-AB07-BF553D23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006CD5-B7EC-4F2B-99C5-A000D6A46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7247D5-3357-44BC-9949-667947954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15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3860C20-CA7E-4EA5-987B-30D0811CA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B58071-C922-408F-A774-69797EA8A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CEF010-246E-47AA-A5BE-CE4B2187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373B35-4305-426D-9D2C-1360A631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07551-06CB-47E3-878C-86D0DA5D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53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DBFA4-45A3-4B8D-B3CE-83E682D7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9A7D66-55BC-44EE-B1D9-B7A1D18AB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824366-506B-4EA9-B10B-E42405EC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EF82D3-41B0-44BB-BFEC-B6039126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1ECA05-6A01-4742-9AA4-AE7B87EC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94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023900-4CA7-4F0B-9303-4A686F814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918D59-017C-4716-A204-7281926DC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98573C-892A-4125-86FB-C135CAFF2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7DDB80-B019-413F-8B0A-3DC2474D4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9C4E-B2BA-4361-B23A-A705848B7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798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83AFC-41D2-4C39-A03F-8F0631B5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8B809D-5324-4FB1-BFF4-CA693BF73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958429-FB7A-4726-8581-AF0BCBD13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65B7F4-5F8D-455B-B95E-A67369365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90E1C-5D81-4038-A1D2-27A07914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BF1AAB-3A85-4AFF-B102-93767847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633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5C08C-715E-43E6-831A-68B75F826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AA29A8-6ED7-4D27-8B0F-B16C135F8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CEDE4B-B21B-4618-9359-D56EF0976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153617-DE04-47C9-97EE-05ECCC029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FF8A23-2E0D-4338-9FF5-7432CD492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A0ADD5-00A5-4F96-912C-1FA29A4F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A529A0B-17CE-4E81-805A-27799495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00EA70-645E-4BD2-8D1A-F1F3FDD6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134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4D0435-04DF-4CAB-86DA-6D1C24FF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C5A0082-1EE0-461C-87A2-FB93C9F4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AF4DBC-7A4D-4641-A50A-9EC00ABC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20058F-BD67-4D81-8CB9-4AC0D42B0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085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D6C501-E6A6-4ABA-BD09-089F26B1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0723729-1B2C-4D7E-A958-BC919460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8A1D2F-9DA9-4CCD-B105-E9975CAE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90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BEE53-C1D3-411C-8A49-1B4ABE73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156125-16DE-478C-AFFF-F3CF65B84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EC3125-306D-427C-B01A-A95B3F08E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00479A-BF5A-4461-B56A-DAA4DD34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C43756-84A9-4846-AC0B-4FA5FA21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75DC73-8C4C-4F80-BEDB-120FFC7B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585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8FD296-F67D-4313-B0E6-DA809600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3C49B9B-F281-42BB-98C7-925C10BDF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CEF3D9-301E-4A9C-B5A1-56EF9D5CD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736D67-DA0C-40EC-8FEB-F5F3C6AC0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C636AF-5DE3-41A2-ADC6-EA28A1BD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DF7C24-27A7-4512-A529-17C283BE0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214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BDB5BCC-2844-427B-9C33-D151F69BC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C9177F-AF1E-42B5-832B-4EB0D1550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B7B33A-AADD-47AF-AC7E-E6D246B18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93DDA-BE71-4BF0-9BB3-C72F35405ACD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709504-050F-433D-8F8F-234B0010D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FA9126-B87C-4EFE-814B-65938A130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7F2A1-D458-4312-9C65-5FFDCF73141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14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814140-A9D6-485E-A771-AA584F6FE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724" y="0"/>
            <a:ext cx="9144000" cy="863583"/>
          </a:xfrm>
        </p:spPr>
        <p:txBody>
          <a:bodyPr>
            <a:normAutofit fontScale="90000"/>
          </a:bodyPr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00DC90-2B5D-4D63-BC8F-1D5271827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3543" y="863583"/>
            <a:ext cx="9144000" cy="1655762"/>
          </a:xfrm>
        </p:spPr>
        <p:txBody>
          <a:bodyPr/>
          <a:lstStyle/>
          <a:p>
            <a:r>
              <a:rPr lang="fr-CA" dirty="0"/>
              <a:t>Fait par Anthony Bernard</a:t>
            </a:r>
          </a:p>
        </p:txBody>
      </p:sp>
      <p:pic>
        <p:nvPicPr>
          <p:cNvPr id="1026" name="Picture 2" descr="Diophante d&amp;#39;Alexandrie – Les éditions des Chavonnes">
            <a:extLst>
              <a:ext uri="{FF2B5EF4-FFF2-40B4-BE49-F238E27FC236}">
                <a16:creationId xmlns:a16="http://schemas.microsoft.com/office/drawing/2014/main" id="{42056289-4B9A-4854-9B38-E78D29A7C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0" y="0"/>
            <a:ext cx="2095500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ACBB897-D160-462A-9039-7FC815757CE2}"/>
              </a:ext>
            </a:extLst>
          </p:cNvPr>
          <p:cNvSpPr txBox="1"/>
          <p:nvPr/>
        </p:nvSpPr>
        <p:spPr>
          <a:xfrm>
            <a:off x="210894" y="1925619"/>
            <a:ext cx="4873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Village:Alexandrie</a:t>
            </a:r>
            <a:endParaRPr lang="fr-CA" dirty="0"/>
          </a:p>
          <a:p>
            <a:r>
              <a:rPr lang="fr-CA" dirty="0" err="1"/>
              <a:t>Actife</a:t>
            </a:r>
            <a:r>
              <a:rPr lang="fr-CA" dirty="0"/>
              <a:t> vers:</a:t>
            </a:r>
            <a:r>
              <a:rPr lang="fr-CA" b="1" dirty="0"/>
              <a:t> </a:t>
            </a:r>
            <a:r>
              <a:rPr lang="fr-CA" dirty="0"/>
              <a:t>II</a:t>
            </a:r>
            <a:r>
              <a:rPr lang="fr-CA" baseline="30000" dirty="0"/>
              <a:t>e</a:t>
            </a:r>
            <a:r>
              <a:rPr lang="fr-CA" dirty="0"/>
              <a:t> siècle ou III</a:t>
            </a:r>
            <a:r>
              <a:rPr lang="fr-CA" baseline="30000" dirty="0"/>
              <a:t>e</a:t>
            </a:r>
            <a:r>
              <a:rPr lang="fr-CA" dirty="0"/>
              <a:t> siècle</a:t>
            </a:r>
          </a:p>
          <a:p>
            <a:r>
              <a:rPr lang="fr-CA" dirty="0" err="1"/>
              <a:t>arithmithique</a:t>
            </a:r>
            <a:endParaRPr lang="fr-CA" dirty="0"/>
          </a:p>
        </p:txBody>
      </p:sp>
      <p:pic>
        <p:nvPicPr>
          <p:cNvPr id="1030" name="Picture 6" descr="Coût de la vie et Prix à Alexandrie en 2022, pour vivre ou voyager">
            <a:extLst>
              <a:ext uri="{FF2B5EF4-FFF2-40B4-BE49-F238E27FC236}">
                <a16:creationId xmlns:a16="http://schemas.microsoft.com/office/drawing/2014/main" id="{9E47D30E-6DFF-44EF-9301-DD3EDF834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109" y="2850776"/>
            <a:ext cx="4138781" cy="218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ophante d'Alexandrie — Wikipédia">
            <a:extLst>
              <a:ext uri="{FF2B5EF4-FFF2-40B4-BE49-F238E27FC236}">
                <a16:creationId xmlns:a16="http://schemas.microsoft.com/office/drawing/2014/main" id="{0E2B1220-08D1-4EB6-B4B6-C69816040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047" y="162899"/>
            <a:ext cx="170497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789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DA8CCA-0282-4D89-BBC9-F5087E415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4692407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Son </a:t>
            </a:r>
            <a:r>
              <a:rPr lang="fr-CA" dirty="0" err="1"/>
              <a:t>Epitaphe</a:t>
            </a: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Enfance:1/6 14</a:t>
            </a:r>
          </a:p>
          <a:p>
            <a:pPr marL="0" indent="0">
              <a:buNone/>
            </a:pPr>
            <a:r>
              <a:rPr lang="fr-CA" dirty="0"/>
              <a:t>Adolécence:1/12  7</a:t>
            </a:r>
          </a:p>
          <a:p>
            <a:pPr marL="0" indent="0">
              <a:buNone/>
            </a:pPr>
            <a:r>
              <a:rPr lang="fr-CA" dirty="0"/>
              <a:t>Avant son mariage:1/7 12</a:t>
            </a:r>
          </a:p>
          <a:p>
            <a:pPr marL="0" indent="0">
              <a:buNone/>
            </a:pPr>
            <a:r>
              <a:rPr lang="fr-CA" dirty="0"/>
              <a:t>5ans avant d’</a:t>
            </a:r>
            <a:r>
              <a:rPr lang="fr-CA" dirty="0" err="1"/>
              <a:t>avoire</a:t>
            </a:r>
            <a:r>
              <a:rPr lang="fr-CA" dirty="0"/>
              <a:t> un fils:37</a:t>
            </a:r>
          </a:p>
          <a:p>
            <a:pPr marL="0" indent="0">
              <a:buNone/>
            </a:pPr>
            <a:r>
              <a:rPr lang="fr-CA" dirty="0"/>
              <a:t>Son fils vécu:42Il ne vécu alors 4 ans Dénominateur commun:84</a:t>
            </a:r>
          </a:p>
        </p:txBody>
      </p:sp>
    </p:spTree>
    <p:extLst>
      <p:ext uri="{BB962C8B-B14F-4D97-AF65-F5344CB8AC3E}">
        <p14:creationId xmlns:p14="http://schemas.microsoft.com/office/powerpoint/2010/main" val="14169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7A33F5-D9F6-427E-86C6-0A4104C14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X + y + z = 20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err="1"/>
              <a:t>W+x</a:t>
            </a:r>
            <a:r>
              <a:rPr lang="fr-CA" dirty="0"/>
              <a:t> + y        = 22</a:t>
            </a:r>
          </a:p>
          <a:p>
            <a:pPr marL="0" indent="0">
              <a:buNone/>
            </a:pPr>
            <a:r>
              <a:rPr lang="fr-CA" dirty="0" err="1"/>
              <a:t>W+x</a:t>
            </a:r>
            <a:r>
              <a:rPr lang="fr-CA" dirty="0"/>
              <a:t>        +z  = 24</a:t>
            </a:r>
          </a:p>
          <a:p>
            <a:pPr marL="0" indent="0">
              <a:buNone/>
            </a:pPr>
            <a:r>
              <a:rPr lang="fr-CA" dirty="0"/>
              <a:t>W+      y + z  = 27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D’</a:t>
            </a:r>
            <a:r>
              <a:rPr lang="fr-CA" dirty="0" err="1"/>
              <a:t>inconues</a:t>
            </a:r>
            <a:r>
              <a:rPr lang="fr-CA" dirty="0"/>
              <a:t> (variable) 4</a:t>
            </a:r>
          </a:p>
          <a:p>
            <a:pPr marL="0" indent="0">
              <a:buNone/>
            </a:pPr>
            <a:r>
              <a:rPr lang="fr-CA" dirty="0"/>
              <a:t>Équation différentes  4</a:t>
            </a:r>
          </a:p>
        </p:txBody>
      </p:sp>
    </p:spTree>
    <p:extLst>
      <p:ext uri="{BB962C8B-B14F-4D97-AF65-F5344CB8AC3E}">
        <p14:creationId xmlns:p14="http://schemas.microsoft.com/office/powerpoint/2010/main" val="114127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773DF8-36E4-4BE3-9206-800EB022F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    </a:t>
            </a:r>
            <a:r>
              <a:rPr lang="pl-PL" dirty="0"/>
              <a:t>x   +  y  +  z   =     20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   </a:t>
            </a:r>
            <a:r>
              <a:rPr lang="pl-PL" dirty="0"/>
              <a:t>w + x   +  y           =     22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   </a:t>
            </a:r>
            <a:r>
              <a:rPr lang="pl-PL" dirty="0"/>
              <a:t>w + x           +  z   =     24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   </a:t>
            </a:r>
            <a:r>
              <a:rPr lang="pl-PL" dirty="0"/>
              <a:t>w         +  y  +  z   =     27</a:t>
            </a:r>
            <a:endParaRPr lang="fr-CA" dirty="0"/>
          </a:p>
          <a:p>
            <a:pPr marL="0" indent="0">
              <a:buNone/>
            </a:pPr>
            <a:r>
              <a:rPr lang="pl-PL" dirty="0"/>
              <a:t>3 w + 3x + 3y+ 3z   =    93</a:t>
            </a:r>
            <a:endParaRPr lang="fr-CA" dirty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fr-CA" dirty="0"/>
              <a:t>   </a:t>
            </a:r>
            <a:r>
              <a:rPr lang="pl-PL" dirty="0"/>
              <a:t>w +  x  +  y  +  z   =    31</a:t>
            </a:r>
            <a:endParaRPr lang="fr-CA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4A3E8A6-46E3-416C-ABEF-7E2313D6085A}"/>
              </a:ext>
            </a:extLst>
          </p:cNvPr>
          <p:cNvCxnSpPr/>
          <p:nvPr/>
        </p:nvCxnSpPr>
        <p:spPr>
          <a:xfrm>
            <a:off x="699247" y="3840480"/>
            <a:ext cx="41739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70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A4CC6C-A2CC-4CF5-8A34-87692AEA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69D75E-6A6A-453B-9A94-EC0B85315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       </a:t>
            </a:r>
            <a:r>
              <a:rPr lang="pl-PL" dirty="0"/>
              <a:t>x   +  y  +  z   =     20</a:t>
            </a:r>
            <a:r>
              <a:rPr lang="fr-CA" dirty="0"/>
              <a:t>           </a:t>
            </a:r>
            <a:r>
              <a:rPr lang="pl-PL" dirty="0"/>
              <a:t>alors  z =</a:t>
            </a:r>
            <a:r>
              <a:rPr lang="fr-CA" dirty="0"/>
              <a:t>9</a:t>
            </a:r>
          </a:p>
          <a:p>
            <a:pPr marL="0" indent="0">
              <a:buNone/>
            </a:pPr>
            <a:r>
              <a:rPr lang="pl-PL" dirty="0"/>
              <a:t>  </a:t>
            </a:r>
            <a:r>
              <a:rPr lang="fr-CA" dirty="0"/>
              <a:t>    </a:t>
            </a:r>
            <a:r>
              <a:rPr lang="pl-PL" dirty="0"/>
              <a:t>w + x   +  y           =     22</a:t>
            </a:r>
            <a:r>
              <a:rPr lang="fr-CA"/>
              <a:t>          </a:t>
            </a:r>
            <a:r>
              <a:rPr lang="pl-PL"/>
              <a:t>alors</a:t>
            </a:r>
            <a:r>
              <a:rPr lang="pl-PL" dirty="0"/>
              <a:t>  w=  11</a:t>
            </a:r>
            <a:endParaRPr lang="fr-CA" dirty="0"/>
          </a:p>
          <a:p>
            <a:pPr marL="0" indent="0">
              <a:buNone/>
            </a:pPr>
            <a:r>
              <a:rPr lang="pl-PL" dirty="0"/>
              <a:t>  </a:t>
            </a:r>
            <a:r>
              <a:rPr lang="fr-CA" dirty="0"/>
              <a:t>    </a:t>
            </a:r>
            <a:r>
              <a:rPr lang="pl-PL" dirty="0"/>
              <a:t>w + x           +  z   =     24</a:t>
            </a:r>
            <a:r>
              <a:rPr lang="fr-CA" dirty="0"/>
              <a:t>          alors  y=  7</a:t>
            </a:r>
          </a:p>
          <a:p>
            <a:pPr marL="0" indent="0">
              <a:buNone/>
            </a:pPr>
            <a:r>
              <a:rPr lang="pl-PL" dirty="0"/>
              <a:t>  </a:t>
            </a:r>
            <a:r>
              <a:rPr lang="fr-CA" dirty="0"/>
              <a:t>    </a:t>
            </a:r>
            <a:r>
              <a:rPr lang="pl-PL" dirty="0"/>
              <a:t>w         +  y  +  z   =     27</a:t>
            </a:r>
            <a:r>
              <a:rPr lang="fr-CA" dirty="0"/>
              <a:t>          alors  x=  4</a:t>
            </a:r>
          </a:p>
          <a:p>
            <a:pPr marL="0" indent="0">
              <a:buNone/>
            </a:pPr>
            <a:r>
              <a:rPr lang="pl-PL" dirty="0"/>
              <a:t>   3 w + 3x + 3y+ 3z   =    93</a:t>
            </a:r>
            <a:endParaRPr lang="fr-CA" dirty="0"/>
          </a:p>
          <a:p>
            <a:pPr marL="0" indent="0">
              <a:buNone/>
            </a:pPr>
            <a:r>
              <a:rPr lang="pl-PL" dirty="0"/>
              <a:t>  </a:t>
            </a:r>
            <a:r>
              <a:rPr lang="fr-CA" dirty="0"/>
              <a:t>    </a:t>
            </a:r>
            <a:r>
              <a:rPr lang="pl-PL" dirty="0"/>
              <a:t>w +  x  +  y  +  z   =    31</a:t>
            </a:r>
            <a:endParaRPr lang="fr-CA" dirty="0"/>
          </a:p>
          <a:p>
            <a:pPr marL="0" indent="0">
              <a:buNone/>
            </a:pPr>
            <a:r>
              <a:rPr lang="pl-PL" dirty="0"/>
              <a:t>  alors  w=  11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36168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484</Words>
  <Application>Microsoft Office PowerPoint</Application>
  <PresentationFormat>Grand écran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Diophante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CSBE</dc:creator>
  <cp:lastModifiedBy>CSBE</cp:lastModifiedBy>
  <cp:revision>4</cp:revision>
  <dcterms:created xsi:type="dcterms:W3CDTF">2022-01-18T15:11:39Z</dcterms:created>
  <dcterms:modified xsi:type="dcterms:W3CDTF">2022-01-18T15:44:47Z</dcterms:modified>
</cp:coreProperties>
</file>