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E3F522-BEE7-46DD-AE48-981A5BD29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EDDBF82-1444-4DE2-A47C-BD53C60DB6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3CEB57-A3BA-4743-A063-A63250A6D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CD9A-EB64-4F86-B8DA-B5C59F961059}" type="datetimeFigureOut">
              <a:rPr lang="fr-CA" smtClean="0"/>
              <a:t>2021-11-17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496CB4-9FEA-4FC2-AAEC-E59AAAA53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FBB910-FF2D-4822-9F66-7A5844852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5F97-2F84-45B7-9B30-551FCD78729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4283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83744E-AC82-49D2-81F9-F082C6D69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C1E2A2E-F99E-4BC3-834C-435A8FE4A4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B8FC89-34FB-4BE8-8A7C-32C8B11B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CD9A-EB64-4F86-B8DA-B5C59F961059}" type="datetimeFigureOut">
              <a:rPr lang="fr-CA" smtClean="0"/>
              <a:t>2021-11-17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78CA50-4009-4B5F-988D-44E7ECEC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86630A-9272-46D4-8291-428B1A5BA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5F97-2F84-45B7-9B30-551FCD78729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7657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E9EBD3E-9798-4D2E-91C2-913B3175AB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82198B0-8B05-42D9-8966-51FA4189EF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D81BDD5-BFC4-4F57-A196-8378958E0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CD9A-EB64-4F86-B8DA-B5C59F961059}" type="datetimeFigureOut">
              <a:rPr lang="fr-CA" smtClean="0"/>
              <a:t>2021-11-17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C12335C-EA44-4427-9224-66A57313E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90BE0A-6A37-4C88-9B04-8BA3C0CA9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5F97-2F84-45B7-9B30-551FCD78729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3361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27E66F-05E1-4BCC-A0A9-73F60F46A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76681EC-F92C-4694-BD9F-05E4282D6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E902CD-DADD-46E5-8439-3621B2BB8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CD9A-EB64-4F86-B8DA-B5C59F961059}" type="datetimeFigureOut">
              <a:rPr lang="fr-CA" smtClean="0"/>
              <a:t>2021-11-17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881C97-01E7-45F8-81A8-09DDEB1BD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2117FCF-D3CF-4FA4-9FED-ED465389A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5F97-2F84-45B7-9B30-551FCD78729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87040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ECA60E-206B-4D85-A09A-F3EBB6CC2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E27B6C3-873F-4624-9B39-10BB38C5FA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A8A55C-4167-4DEE-922C-458210248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CD9A-EB64-4F86-B8DA-B5C59F961059}" type="datetimeFigureOut">
              <a:rPr lang="fr-CA" smtClean="0"/>
              <a:t>2021-11-17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5D8563D-40A9-4C6D-9801-A0B07D76F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36CD85-759D-454B-8162-3BF113E3F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5F97-2F84-45B7-9B30-551FCD78729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58584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8DE046-B65C-4C94-A394-BEB9C3CF1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07BD5DA-634E-41D6-87D4-1B64AE94E3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4B80834-B1BC-4B3F-A1A6-4FE5C5DDC1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26E038A-A2C3-4321-BE02-76B112E66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CD9A-EB64-4F86-B8DA-B5C59F961059}" type="datetimeFigureOut">
              <a:rPr lang="fr-CA" smtClean="0"/>
              <a:t>2021-11-17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FCD4F4E-EF85-400E-8737-C207EE38E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0C10617-4A46-4F61-AED2-CDCF96251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5F97-2F84-45B7-9B30-551FCD78729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6188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5E6CEC-9866-4E87-9446-8E85198C3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43DBA4B-5B3C-4F10-ACB4-9D87513132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9225541-5851-4618-A874-37FB7F7FD8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70850F7-370C-4120-AEE4-585E4E85A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17E4FA2-0576-4D7C-B298-2B9A0B0C61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13425FF-2C66-436B-BE52-D3090A821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CD9A-EB64-4F86-B8DA-B5C59F961059}" type="datetimeFigureOut">
              <a:rPr lang="fr-CA" smtClean="0"/>
              <a:t>2021-11-17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B8A63F4-0BF5-4EB7-805D-AA7D66934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611F96B-9367-4668-B668-5A9306E92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5F97-2F84-45B7-9B30-551FCD78729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23878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2EDAEB-4836-4812-8E00-70399C252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E5DD8D0-5647-4CD8-826E-1AC80320B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CD9A-EB64-4F86-B8DA-B5C59F961059}" type="datetimeFigureOut">
              <a:rPr lang="fr-CA" smtClean="0"/>
              <a:t>2021-11-17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13F00AB-42D7-4F0F-9292-A589C0A29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A55BEAE-3DF8-40B5-A97B-DFE2B541F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5F97-2F84-45B7-9B30-551FCD78729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514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92734FB-CEEA-4CEA-9813-7DF81DB3D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CD9A-EB64-4F86-B8DA-B5C59F961059}" type="datetimeFigureOut">
              <a:rPr lang="fr-CA" smtClean="0"/>
              <a:t>2021-11-17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82F47BF-5B58-4C79-BFFF-C789CAF1A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102634B-391D-4636-B472-C172266D0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5F97-2F84-45B7-9B30-551FCD78729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94780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97714C-3122-4752-A992-A573C6848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7398C0-642D-4EFE-8B6A-70463F6A4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954391B-6FA4-4762-AABB-467C5D5D3A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BCBD9F7-4D01-4341-A6A0-8157C0148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CD9A-EB64-4F86-B8DA-B5C59F961059}" type="datetimeFigureOut">
              <a:rPr lang="fr-CA" smtClean="0"/>
              <a:t>2021-11-17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A68DE68-C220-468D-B5E1-4FC1FB2A6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F286B0F-45BF-4FEE-BAC6-16A2C1B44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5F97-2F84-45B7-9B30-551FCD78729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8867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B92432-4161-4D3B-9DB4-1F29ECF82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17396F1-20B2-4DC4-9159-DCAD6B2579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4112578-183B-4195-A517-9E6806F734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DD10138-75ED-45FE-87F3-4CD6829A9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CD9A-EB64-4F86-B8DA-B5C59F961059}" type="datetimeFigureOut">
              <a:rPr lang="fr-CA" smtClean="0"/>
              <a:t>2021-11-17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064B3A2-2581-4B2F-B001-83C3F22CB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9C3DCAB-3308-4668-9D40-40DCF7786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5F97-2F84-45B7-9B30-551FCD78729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70657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8FD87E4-6ACF-4808-AD6E-36BA4195F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86F6A8D-763E-4016-BC01-6581D2E79D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F6972CB-321A-4CEF-8A9E-54FC206F7B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ECD9A-EB64-4F86-B8DA-B5C59F961059}" type="datetimeFigureOut">
              <a:rPr lang="fr-CA" smtClean="0"/>
              <a:t>2021-11-17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6522720-F555-4A79-A1FF-09420FFCBE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1C3DAA-2EEF-4706-97A9-8F2FB6E3CA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D5F97-2F84-45B7-9B30-551FCD78729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21406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79B464-513B-4668-A875-76A3C36C21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31724"/>
          </a:xfrm>
        </p:spPr>
        <p:txBody>
          <a:bodyPr/>
          <a:lstStyle/>
          <a:p>
            <a:r>
              <a:rPr lang="fr-CA" dirty="0"/>
              <a:t>Euclide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008A9E0-E9CB-479F-AD9B-1713F2E915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AutoShape 2" descr="Euclide — Wikipédia">
            <a:extLst>
              <a:ext uri="{FF2B5EF4-FFF2-40B4-BE49-F238E27FC236}">
                <a16:creationId xmlns:a16="http://schemas.microsoft.com/office/drawing/2014/main" id="{C984607F-8BBD-44E0-BECA-84F809ACE1C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pic>
        <p:nvPicPr>
          <p:cNvPr id="1028" name="Picture 4" descr="Euclide — Wikipédia">
            <a:extLst>
              <a:ext uri="{FF2B5EF4-FFF2-40B4-BE49-F238E27FC236}">
                <a16:creationId xmlns:a16="http://schemas.microsoft.com/office/drawing/2014/main" id="{C82C8C29-F79F-4E6E-A0A0-C4020AE51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921" y="2305879"/>
            <a:ext cx="11317357" cy="496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1041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1636B4-36ED-44C3-B1E5-EA92D9338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53469B-F2B5-4DA4-A941-8FAC57267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7200" dirty="0">
                <a:latin typeface="Algerian" panose="04020705040A02060702" pitchFamily="82" charset="0"/>
              </a:rPr>
              <a:t>grec ancien</a:t>
            </a:r>
          </a:p>
        </p:txBody>
      </p:sp>
      <p:pic>
        <p:nvPicPr>
          <p:cNvPr id="2050" name="Picture 2" descr="Drapeau Grec Banque d'images et photos libres de droit - iStock">
            <a:extLst>
              <a:ext uri="{FF2B5EF4-FFF2-40B4-BE49-F238E27FC236}">
                <a16:creationId xmlns:a16="http://schemas.microsoft.com/office/drawing/2014/main" id="{99839C5C-CA6F-4C21-9B7D-3086A24740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017" y="2941776"/>
            <a:ext cx="5444366" cy="242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Grèce | Guide de voyage Grèce | Lonely Planet">
            <a:extLst>
              <a:ext uri="{FF2B5EF4-FFF2-40B4-BE49-F238E27FC236}">
                <a16:creationId xmlns:a16="http://schemas.microsoft.com/office/drawing/2014/main" id="{52ED3AF7-9E72-4E86-914A-46A791CD582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pic>
        <p:nvPicPr>
          <p:cNvPr id="2054" name="Picture 6" descr="Grèce | Guide de voyage Grèce | Lonely Planet">
            <a:extLst>
              <a:ext uri="{FF2B5EF4-FFF2-40B4-BE49-F238E27FC236}">
                <a16:creationId xmlns:a16="http://schemas.microsoft.com/office/drawing/2014/main" id="{13EA1BCE-4C17-444F-977A-84F1EB418E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9912" y="2288071"/>
            <a:ext cx="4791075" cy="3079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8002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23996F-C895-4AAD-B8B5-EF2D544CF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311E5B-8EC1-4C5E-A8F0-7E3E7C142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325 avant J.C</a:t>
            </a:r>
          </a:p>
          <a:p>
            <a:endParaRPr lang="fr-CA" dirty="0"/>
          </a:p>
        </p:txBody>
      </p:sp>
      <p:sp>
        <p:nvSpPr>
          <p:cNvPr id="4" name="AutoShape 2" descr="Guide Grèce continentale et Cyclades: passeport, visa, ambassades,  consulats de la Grèce continentale et Cyclades - Bourse des Voyages">
            <a:extLst>
              <a:ext uri="{FF2B5EF4-FFF2-40B4-BE49-F238E27FC236}">
                <a16:creationId xmlns:a16="http://schemas.microsoft.com/office/drawing/2014/main" id="{3DE187E9-9CA8-4FA7-9285-04D81FEA4D9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pic>
        <p:nvPicPr>
          <p:cNvPr id="3076" name="Picture 4" descr="Guide Grèce continentale et Cyclades: passeport, visa, ambassades,  consulats de la Grèce continentale et Cyclades - Bourse des Voyages">
            <a:extLst>
              <a:ext uri="{FF2B5EF4-FFF2-40B4-BE49-F238E27FC236}">
                <a16:creationId xmlns:a16="http://schemas.microsoft.com/office/drawing/2014/main" id="{609A5D1D-42FD-46B1-A574-DCEF564973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12" y="2344806"/>
            <a:ext cx="6125817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378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F3DF76-706E-4913-A2ED-BAB209330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AutoShape 2" descr="Elements d&amp;#39;Euclide">
            <a:extLst>
              <a:ext uri="{FF2B5EF4-FFF2-40B4-BE49-F238E27FC236}">
                <a16:creationId xmlns:a16="http://schemas.microsoft.com/office/drawing/2014/main" id="{25939181-0013-4532-B7D5-1228FF132E31}"/>
              </a:ext>
            </a:extLst>
          </p:cNvPr>
          <p:cNvSpPr>
            <a:spLocks noGrp="1" noChangeAspect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 dirty="0"/>
          </a:p>
        </p:txBody>
      </p:sp>
      <p:sp>
        <p:nvSpPr>
          <p:cNvPr id="5" name="AutoShape 4" descr="Elements d&amp;#39;Euclide">
            <a:extLst>
              <a:ext uri="{FF2B5EF4-FFF2-40B4-BE49-F238E27FC236}">
                <a16:creationId xmlns:a16="http://schemas.microsoft.com/office/drawing/2014/main" id="{4760A2E0-F1BC-4275-943C-0D3DA7FEBE2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6" name="AutoShape 6" descr="Elements d&amp;#39;Euclide">
            <a:extLst>
              <a:ext uri="{FF2B5EF4-FFF2-40B4-BE49-F238E27FC236}">
                <a16:creationId xmlns:a16="http://schemas.microsoft.com/office/drawing/2014/main" id="{DED622F6-E90C-49AC-A1AF-CD1226342BE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645426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7" name="AutoShape 8" descr="Elements d&amp;#39;Euclide">
            <a:extLst>
              <a:ext uri="{FF2B5EF4-FFF2-40B4-BE49-F238E27FC236}">
                <a16:creationId xmlns:a16="http://schemas.microsoft.com/office/drawing/2014/main" id="{E7237C64-D42E-4150-8EF4-BFBC3E80F19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pic>
        <p:nvPicPr>
          <p:cNvPr id="4106" name="Picture 10" descr="Éléments (Euclide) - Wikiwand">
            <a:extLst>
              <a:ext uri="{FF2B5EF4-FFF2-40B4-BE49-F238E27FC236}">
                <a16:creationId xmlns:a16="http://schemas.microsoft.com/office/drawing/2014/main" id="{BF46A22A-B0A2-4D1E-90EC-A7325A036A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40" y="-58972"/>
            <a:ext cx="11953460" cy="7280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464018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</Words>
  <Application>Microsoft Office PowerPoint</Application>
  <PresentationFormat>Grand écran</PresentationFormat>
  <Paragraphs>3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Algerian</vt:lpstr>
      <vt:lpstr>Arial</vt:lpstr>
      <vt:lpstr>Calibri</vt:lpstr>
      <vt:lpstr>Calibri Light</vt:lpstr>
      <vt:lpstr>Thème Office</vt:lpstr>
      <vt:lpstr>Euclide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Euclide</dc:title>
  <dc:creator>CSBE</dc:creator>
  <cp:lastModifiedBy>CSBE</cp:lastModifiedBy>
  <cp:revision>2</cp:revision>
  <dcterms:created xsi:type="dcterms:W3CDTF">2021-10-19T19:07:27Z</dcterms:created>
  <dcterms:modified xsi:type="dcterms:W3CDTF">2021-11-17T17:59:30Z</dcterms:modified>
</cp:coreProperties>
</file>