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4D2E9E-F45F-4A9B-9539-D57C2FDD4C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3635DDF-DDE1-4F2A-8275-A4CB379152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7DB795-9FE7-44CC-AFB8-7704BFEAE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2A13-BBA6-4458-9389-B6C25318596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83B539-2819-4A86-8417-FCBBAC0A3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B8F4CC-6642-4FA4-923C-358892A04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DEF2C-D7A9-4455-9B9D-813B35DD7A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92601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795A8C-5B2C-4C3A-B097-D71347013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E30393-6545-42FE-8E4D-E72BB23D5C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05E9E4-F110-421D-AF65-48677F2A0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2A13-BBA6-4458-9389-B6C25318596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A1ABCD-D2B3-4DAC-B5A6-0DF62BD17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021784-28B9-4134-8EC3-14DDCF299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DEF2C-D7A9-4455-9B9D-813B35DD7A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25754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A2376AD-BF69-4778-87C5-630EF6454E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D226980-7918-4EE2-8565-7CB444EC52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684E07-1BF2-4E8B-9CA3-1A4DB70AD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2A13-BBA6-4458-9389-B6C25318596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EEC80B-6360-4C86-8292-3F30ECBBA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B86368-FB85-4713-99DF-126B37C14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DEF2C-D7A9-4455-9B9D-813B35DD7A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88781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50C02C-9735-4EA5-ACD5-222C2832D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374B45-D4CD-4EF3-ADEA-53A0F7C59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35A792-B54B-4002-BBA3-189D5F90A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2A13-BBA6-4458-9389-B6C25318596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01EF31-8EC2-4A80-8DE4-3524D120B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F259FA-F9CB-4A78-A62D-EC1DB176E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DEF2C-D7A9-4455-9B9D-813B35DD7A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42396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4C9FC0-5D3B-49D0-ABFE-202ECDCE9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F0097C4-7B02-49FF-A4ED-E0B67FC54E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2336B0-7B27-43E6-8123-E6ABA21B8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2A13-BBA6-4458-9389-B6C25318596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33C3A0-E3BE-4172-B9D9-53DE43E7D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27B0FD-A208-4FEF-A621-4562803BF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DEF2C-D7A9-4455-9B9D-813B35DD7A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66893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A9B45C-64D7-43A9-A5A9-2DCADE792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5D7112-A1FC-4D2B-91FD-F6EE1A4573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9FCBB0F-FD6B-4B20-BCE5-BA254B390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64ED35C-428B-4F44-BF35-0C91717DB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2A13-BBA6-4458-9389-B6C25318596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A5C74D6-DCD4-4FBC-AF8F-96A503AA5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CDCE7B0-9942-4D58-90CA-766B1E345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DEF2C-D7A9-4455-9B9D-813B35DD7A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53504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11A912-EA8E-4C6B-AF43-2EB6EBE17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A7CA66C-0E01-4CD0-87F7-B5508C143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DE993C5-6515-47E6-9E81-CDAE7DFE50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52EF50D-1D0F-4550-A839-3BDA34C463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76382BC-424D-4554-86D9-CAB070765D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6E72EA9-8E8A-454D-B6AF-41A08C53B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2A13-BBA6-4458-9389-B6C25318596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F569894-5CE6-41A2-A303-4DBBF6544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62A3620-08FB-4FCC-AA60-5050709D0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DEF2C-D7A9-4455-9B9D-813B35DD7A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66133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B6EECB-A703-4F31-836A-432B54A8C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4D1E908-B06C-4984-BBB4-BB8B16D69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2A13-BBA6-4458-9389-B6C25318596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9E2D59F-FD95-4AE6-81AA-FAE2826F3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56E7122-C627-4F12-95D0-90B78FB29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DEF2C-D7A9-4455-9B9D-813B35DD7A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25938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6EFB1BB-5191-4CB0-B4B8-7FD66773C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2A13-BBA6-4458-9389-B6C25318596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277D790-7B1B-4F87-890A-D19FD47FB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8E67934-684A-4794-A9F0-10A8E8A8A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DEF2C-D7A9-4455-9B9D-813B35DD7A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3165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F40772-8901-4C6F-B77D-35D8241F0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FAB54B-CA80-43A5-927A-323AB80A5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BB546B0-4082-464B-97ED-A6A4477F7B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6425105-C51A-466E-A319-86F4AA286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2A13-BBA6-4458-9389-B6C25318596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308BDD-682E-4AEF-83F5-4E4CBC3E4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AA8F74B-EFB2-4648-A03B-5CE9F81AF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DEF2C-D7A9-4455-9B9D-813B35DD7A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23724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401B7-C6E7-47B2-8D31-0DD2EC186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598977A-66CA-40F7-AE81-A64BCDEA6E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B10384F-1950-437A-B1A9-0BA348679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CFCBA7D-0767-46F7-8D68-2E84B2C19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2A13-BBA6-4458-9389-B6C25318596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D2A6AC6-F05A-4F0D-9BD5-24DFE597C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44FF7B3-54B0-4A15-9079-238FF15D3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DEF2C-D7A9-4455-9B9D-813B35DD7A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72561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B5EEDBE-ADA5-46C6-A382-1E5E2D431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350DEDF-448F-43AB-BA1F-7A8CBAF6C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AEBDC4-E6C9-4850-9A68-43FA268A2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12A13-BBA6-4458-9389-B6C25318596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15CED4-D1E6-451A-BF46-24077B3BAA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365338-F41B-477F-AD38-F021DC225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DEF2C-D7A9-4455-9B9D-813B35DD7A7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3812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D31CCF-AB44-4AA0-A7B5-027BF94E85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0819" y="10160"/>
            <a:ext cx="9144000" cy="2387600"/>
          </a:xfrm>
        </p:spPr>
        <p:txBody>
          <a:bodyPr anchor="ctr"/>
          <a:lstStyle/>
          <a:p>
            <a:r>
              <a:rPr lang="fr-CA" dirty="0"/>
              <a:t>Création d’une Fusée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A011D0-F687-44C2-AC42-C5CB2B19AD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87600"/>
            <a:ext cx="9144000" cy="1655762"/>
          </a:xfrm>
        </p:spPr>
        <p:txBody>
          <a:bodyPr/>
          <a:lstStyle/>
          <a:p>
            <a:r>
              <a:rPr lang="fr-CA" dirty="0"/>
              <a:t>Fusée d’Anthony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36381F0-48DB-4E92-9B50-0F3A60E53B53}"/>
              </a:ext>
            </a:extLst>
          </p:cNvPr>
          <p:cNvSpPr/>
          <p:nvPr/>
        </p:nvSpPr>
        <p:spPr>
          <a:xfrm>
            <a:off x="9487016" y="3145856"/>
            <a:ext cx="613186" cy="1161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Triangle isocèle 4">
            <a:extLst>
              <a:ext uri="{FF2B5EF4-FFF2-40B4-BE49-F238E27FC236}">
                <a16:creationId xmlns:a16="http://schemas.microsoft.com/office/drawing/2014/main" id="{3972607F-DE8E-4E0C-9CFC-F3CEE6E0AA2F}"/>
              </a:ext>
            </a:extLst>
          </p:cNvPr>
          <p:cNvSpPr/>
          <p:nvPr/>
        </p:nvSpPr>
        <p:spPr>
          <a:xfrm>
            <a:off x="9282621" y="2206074"/>
            <a:ext cx="1021976" cy="926353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CA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Triangle rectangle 7">
            <a:extLst>
              <a:ext uri="{FF2B5EF4-FFF2-40B4-BE49-F238E27FC236}">
                <a16:creationId xmlns:a16="http://schemas.microsoft.com/office/drawing/2014/main" id="{B095EC19-F892-4ACD-B0DE-F760F5C1FC1C}"/>
              </a:ext>
            </a:extLst>
          </p:cNvPr>
          <p:cNvSpPr/>
          <p:nvPr/>
        </p:nvSpPr>
        <p:spPr>
          <a:xfrm>
            <a:off x="10094824" y="3618753"/>
            <a:ext cx="613186" cy="806824"/>
          </a:xfrm>
          <a:prstGeom prst="rtTriangl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Triangle rectangle 8">
            <a:extLst>
              <a:ext uri="{FF2B5EF4-FFF2-40B4-BE49-F238E27FC236}">
                <a16:creationId xmlns:a16="http://schemas.microsoft.com/office/drawing/2014/main" id="{E90704B9-1B3F-4BC0-B0FB-EE0319ED1348}"/>
              </a:ext>
            </a:extLst>
          </p:cNvPr>
          <p:cNvSpPr/>
          <p:nvPr/>
        </p:nvSpPr>
        <p:spPr>
          <a:xfrm flipH="1">
            <a:off x="8862408" y="3618753"/>
            <a:ext cx="618106" cy="806824"/>
          </a:xfrm>
          <a:prstGeom prst="rtTriangl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D4B050-0C49-4149-8DAA-223549BF9CDD}"/>
              </a:ext>
            </a:extLst>
          </p:cNvPr>
          <p:cNvSpPr/>
          <p:nvPr/>
        </p:nvSpPr>
        <p:spPr>
          <a:xfrm>
            <a:off x="9878107" y="3120446"/>
            <a:ext cx="142311" cy="122341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1050" b="0" cap="none" spc="0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Anthony</a:t>
            </a:r>
          </a:p>
        </p:txBody>
      </p:sp>
      <p:pic>
        <p:nvPicPr>
          <p:cNvPr id="1026" name="Picture 2" descr="La Flamme, Feu, La Combustion PNG - La Flamme, Feu, La Combustion  transparentes | PNG gratuit">
            <a:extLst>
              <a:ext uri="{FF2B5EF4-FFF2-40B4-BE49-F238E27FC236}">
                <a16:creationId xmlns:a16="http://schemas.microsoft.com/office/drawing/2014/main" id="{C042EB42-CDF4-4204-B2AD-1A1E96598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140577" y="4774012"/>
            <a:ext cx="1390650" cy="710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66462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</Words>
  <Application>Microsoft Office PowerPoint</Application>
  <PresentationFormat>Grand écran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Création d’une Fusée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Création d’une Fusée</dc:title>
  <dc:creator>CSBE</dc:creator>
  <cp:lastModifiedBy>CSBE</cp:lastModifiedBy>
  <cp:revision>2</cp:revision>
  <dcterms:created xsi:type="dcterms:W3CDTF">2021-09-03T18:07:19Z</dcterms:created>
  <dcterms:modified xsi:type="dcterms:W3CDTF">2021-09-03T18:14:54Z</dcterms:modified>
</cp:coreProperties>
</file>