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BF8ECD-1120-48F8-A880-B9805970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BE6E81-9059-47BC-B7DE-ED9E936C2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0ED77A-CD5D-4B46-A439-587C49F0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AC281C-E61B-475C-BE96-3AB36A2F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E1CF14-76DA-41D1-AE56-07CDE4F0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791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68A4C-58D5-415B-897C-B50F1742F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57CA0B3-C62E-4BB3-99E3-C99DB2BD2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92F790-A2EB-4F6A-A867-CA27E8D17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F4E76E-E9BC-4510-BC4C-A8B4A7128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883272-6DA3-46DC-8EC1-868BC551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768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54426C9-C59B-4E3B-99C4-B7EF87E8A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A3F997-6BC7-402E-B396-51FED36F2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9B8906-FE8C-42FD-95AD-E82ACFA4A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94B36-3422-44EC-98D5-64A46B113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2CC6BA-76DC-44F7-B7D2-CBC6A51D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256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9A803E-CA11-4980-9646-00A0F0A05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C1B931-0EF3-4704-B506-82E76DB8E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0F95EA-6123-4A9B-A401-AECF3EDE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26FA0-3A95-4954-8B62-D04313AA3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A2E7B8-4998-4B4E-B51C-510C660CA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711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2EACA3-5B67-460B-B3C2-F11853BB4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09F17F-E686-411C-B502-041B9F523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ECF75A-09D4-4015-990D-C55351D75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2F313A-7EEB-498B-8CE8-41A5EBE4F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9555FA-88C5-4CCE-9E98-6FCA54D1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23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E6CA29-BA03-4C46-B3B4-924C82B8E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13A626-82F2-4DB2-851E-8AA57A217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81F595-7029-46DA-9149-591049EC0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80977F-3AF5-405D-AE06-4A37A7750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6A5789-407F-4CF4-9539-D0C51108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F60E88-EB76-405F-BD54-8BD4C3B5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346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08C5E-B68D-45D0-BEF1-0E6BF842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7EC6A9-5C63-4D61-AA70-46421B858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3A8055-689F-433E-BD0A-A6929D5CD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9DA44B-FA3D-409E-9A83-390A9FECC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CD12DB3-02C2-4445-A4E9-12EA92A8A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FD23517-1E6F-4B9E-95B2-403C9EEF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4F15D5-E64E-447C-9C45-75CD6196E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E00D8F0-7000-4CD2-9626-E463BA6CD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722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7463BF-1F34-4715-A53C-6080502F8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A2E9563-C3C5-4F5A-9FCE-ECBFFB2F1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3FDBA7C-615E-471A-8AF5-B6126A6F6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5EA1B4-D8E8-4BAD-A2C0-5442EAB97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864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6F311C9-7A53-46CA-99EE-ADDAB816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E119930-F94C-4303-807E-2AAA5CEFA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E786A77-7235-4E8F-9E39-2141D68A6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322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2F0EBC-3D34-4663-B98F-C4AA73CD2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309142-FB44-486A-AEE4-4564BCDB3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964CB6-8FB1-455B-A53D-B2C8B4839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E52130-CCD2-49B8-87CA-86B353F2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A792BD-D406-4645-865D-078324A65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9EB228-485B-4765-8783-B4EE8A3B7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741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26E8C8-8F8C-44D5-8C0C-1294838A4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7F39348-A9E6-4581-890A-957AF66B0C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0C7CF5-2C47-485E-92B0-49D7CB4E4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7A4855-D126-47BA-B4B3-3B78FF9CC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1920BD-79F8-49B1-B4BA-E69F9E810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CDE1DD-6D5E-4BE4-8F2D-62988659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446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6068DBF-49E3-4563-A5F9-62846F88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AA1CF2-8CC1-4FBB-92D6-878CCED86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B700CB-0084-4E95-8EBA-7ECFD4FD7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955F-FDC5-48B1-9C3B-988D3CD7BEB2}" type="datetimeFigureOut">
              <a:rPr lang="fr-CA" smtClean="0"/>
              <a:t>2021-11-17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B5573D-AABF-4EA0-B5EE-BE3AA99FF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2679E1-D747-4C5F-A3AE-45F76CD24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CA06-BB11-40AF-BA14-7D3170C5DF5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526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E0A435-7E42-4141-95D4-A0C6D3CA4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321"/>
            <a:ext cx="9144000" cy="1697947"/>
          </a:xfrm>
        </p:spPr>
        <p:txBody>
          <a:bodyPr>
            <a:normAutofit fontScale="90000"/>
          </a:bodyPr>
          <a:lstStyle/>
          <a:p>
            <a:r>
              <a:rPr lang="fr-CA" dirty="0" err="1"/>
              <a:t>Bread</a:t>
            </a:r>
            <a:r>
              <a:rPr lang="fr-CA" dirty="0"/>
              <a:t> bord par Anthony Bernard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B1F80C-4FC3-4040-937F-9384E8FC6D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3F5CDCA-743F-4BC2-AB0D-FA836CB3B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497" y="1965144"/>
            <a:ext cx="5729005" cy="387438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5D7FDC-0ABE-405D-8EA9-E9A11602AD76}"/>
              </a:ext>
            </a:extLst>
          </p:cNvPr>
          <p:cNvSpPr/>
          <p:nvPr/>
        </p:nvSpPr>
        <p:spPr>
          <a:xfrm>
            <a:off x="3593055" y="2506532"/>
            <a:ext cx="4996618" cy="1964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7C5AA5-2D9C-4ACC-A1BF-9FF51A4DAFB1}"/>
              </a:ext>
            </a:extLst>
          </p:cNvPr>
          <p:cNvSpPr/>
          <p:nvPr/>
        </p:nvSpPr>
        <p:spPr>
          <a:xfrm>
            <a:off x="3597691" y="5505224"/>
            <a:ext cx="4996618" cy="1964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D08ABE-4F2D-4C16-B131-BBF549421871}"/>
              </a:ext>
            </a:extLst>
          </p:cNvPr>
          <p:cNvSpPr/>
          <p:nvPr/>
        </p:nvSpPr>
        <p:spPr>
          <a:xfrm>
            <a:off x="3614571" y="2284580"/>
            <a:ext cx="4996618" cy="1964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4B3A33-D42F-45F4-97FA-370DB453004D}"/>
              </a:ext>
            </a:extLst>
          </p:cNvPr>
          <p:cNvSpPr/>
          <p:nvPr/>
        </p:nvSpPr>
        <p:spPr>
          <a:xfrm>
            <a:off x="3605601" y="5244729"/>
            <a:ext cx="4996618" cy="1964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37EDDD-B4E6-47C4-9D40-9960DE1931DC}"/>
              </a:ext>
            </a:extLst>
          </p:cNvPr>
          <p:cNvSpPr/>
          <p:nvPr/>
        </p:nvSpPr>
        <p:spPr>
          <a:xfrm>
            <a:off x="4260027" y="3001384"/>
            <a:ext cx="118334" cy="8226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8CE3D4-BC72-4BC3-82F5-A8C55C552706}"/>
              </a:ext>
            </a:extLst>
          </p:cNvPr>
          <p:cNvSpPr/>
          <p:nvPr/>
        </p:nvSpPr>
        <p:spPr>
          <a:xfrm>
            <a:off x="6434865" y="4147603"/>
            <a:ext cx="118334" cy="8226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08018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 bord par Anthony Bernard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 bord par Anthony Bernard</dc:title>
  <dc:creator>CSBE</dc:creator>
  <cp:lastModifiedBy>CSBE</cp:lastModifiedBy>
  <cp:revision>2</cp:revision>
  <dcterms:created xsi:type="dcterms:W3CDTF">2021-10-29T17:58:16Z</dcterms:created>
  <dcterms:modified xsi:type="dcterms:W3CDTF">2021-11-17T18:03:28Z</dcterms:modified>
</cp:coreProperties>
</file>