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p:scale>
          <a:sx n="75" d="100"/>
          <a:sy n="75" d="100"/>
        </p:scale>
        <p:origin x="642"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769F75-675D-4880-8299-0AF1327D23B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40C52365-D33E-4E94-811C-EBCD158E7E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2035A2F1-C40C-44AC-9622-1F828B043E17}"/>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5AAC8C77-E8D9-4D54-9C44-1113E8B4355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5610900-67D6-46D0-A401-5CFE1C1F59A9}"/>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2843941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3EB5B9-EF73-46D7-8A9E-32D95C2EEFFB}"/>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E9494082-90EA-4A32-8D66-5F6EE7471ADB}"/>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7581A1D8-492F-4602-BE23-CBCBD228A7B9}"/>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51C598E9-6313-4DFE-A804-E3FC995A51DA}"/>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61F57A5-5B40-4F05-B0FA-27EBA228E344}"/>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1193980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4874AE4-8211-42D9-8721-A321EB8C3AE4}"/>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79A32CFC-99DB-4304-BD6A-F11486F406C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5F192A0-78DE-40C8-9AD5-7914D71408E9}"/>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4A0B8658-009D-49BF-9441-6CC58DED1674}"/>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C780F148-8FEF-41CB-8DAF-6F56417F2C52}"/>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1692140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C83894-9C58-4121-B414-87622E6C77F1}"/>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C592C2B2-A5D3-4BE6-A48C-E3047E5FE525}"/>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141D3195-5D3B-4703-8B26-0F78DBC9E16A}"/>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B185C523-D939-44AD-B494-85586A8B2EE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77B84E3-0C76-4D85-B9C5-FCF1B2E2580E}"/>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152319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4AF2BB-5E26-4498-8CB5-DD63E7465DAC}"/>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7D2C7D33-2DFF-4589-811C-89C4A1E60A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01AA1974-C672-4ACA-A1A0-E42D66A541CA}"/>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74757CA0-E898-47C3-88EC-83274681A422}"/>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2327513-E425-47D1-81E4-049DC582927A}"/>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432501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D6258A-0E48-4662-A586-29910F350A42}"/>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439EA6C4-1476-449D-A6A3-6BB7C7435A76}"/>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35E23519-506E-4856-ACED-89B2E05FA0B6}"/>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B9CD90A8-9BF3-4679-B5D8-296BCE0AB252}"/>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8B5E2666-29BC-421D-94D2-D30F59E20955}"/>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7BADED3B-09D9-4168-8AFA-7862B1CA4497}"/>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3207814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80A98A-A626-44E2-9B1B-DC3595F3F04D}"/>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827FBC44-56B8-4D3A-A794-6D93061233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397F2391-19AE-4FF8-9D37-92BA79516540}"/>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FB2A64C2-83E2-4E7B-8047-0DD5257439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F995786E-9FB3-42B7-BDC2-2B1E9FF6DA21}"/>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B33A21AE-2B62-46FC-AF4F-54489D710E97}"/>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8" name="Espace réservé du pied de page 7">
            <a:extLst>
              <a:ext uri="{FF2B5EF4-FFF2-40B4-BE49-F238E27FC236}">
                <a16:creationId xmlns:a16="http://schemas.microsoft.com/office/drawing/2014/main" id="{C4D1E147-1293-4F79-9C40-0A4A3884545D}"/>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D3187377-3D67-4352-934F-A5A734384339}"/>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87114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55198E-FFAD-4823-996D-E25963653524}"/>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9BDCF8C7-7F05-4F08-B372-8CFA049B0412}"/>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4" name="Espace réservé du pied de page 3">
            <a:extLst>
              <a:ext uri="{FF2B5EF4-FFF2-40B4-BE49-F238E27FC236}">
                <a16:creationId xmlns:a16="http://schemas.microsoft.com/office/drawing/2014/main" id="{710F72B0-9657-4AD5-BE6E-A99211C86190}"/>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0AA3AC85-7C15-47CA-B53C-B6F328671AD1}"/>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1230773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70BC99C-9DEC-49D0-9CA6-4B2AC328594E}"/>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3" name="Espace réservé du pied de page 2">
            <a:extLst>
              <a:ext uri="{FF2B5EF4-FFF2-40B4-BE49-F238E27FC236}">
                <a16:creationId xmlns:a16="http://schemas.microsoft.com/office/drawing/2014/main" id="{0A18A709-1E5C-4E4A-BC50-DFF37EA191BB}"/>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28A394D3-3494-451D-86FE-DD6A629ABE0D}"/>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1378457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D62811-77F2-477D-8A2F-E792D7F4B00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08C6D109-18FE-4C1E-9EE8-B89153FCA1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8926BDF0-A42F-40EF-8C3B-D9CE539E15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FB250BA2-D65C-419E-B345-4B1B84695F13}"/>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F5E24C18-78CE-4127-BC2C-00C2089D80CF}"/>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A71A469C-8E86-4E0C-AA38-C2D1510888D2}"/>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3896391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7A7C89-E28C-4C64-BAE2-538C1C68828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12CE470D-CA92-479D-B221-94955EB868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4058CD22-883F-42DE-86A6-6C90513F5E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5B2542B7-B9EA-4537-9193-635445C15FF9}"/>
              </a:ext>
            </a:extLst>
          </p:cNvPr>
          <p:cNvSpPr>
            <a:spLocks noGrp="1"/>
          </p:cNvSpPr>
          <p:nvPr>
            <p:ph type="dt" sz="half" idx="10"/>
          </p:nvPr>
        </p:nvSpPr>
        <p:spPr/>
        <p:txBody>
          <a:bodyPr/>
          <a:lstStyle/>
          <a:p>
            <a:fld id="{9DFD721E-2A72-447A-8EE4-E1294E2A4ED3}"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CA7969B9-7BDA-4777-90E7-701D410ECE25}"/>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EF5D2F85-C3E2-40D7-98E0-D6FCDFD73874}"/>
              </a:ext>
            </a:extLst>
          </p:cNvPr>
          <p:cNvSpPr>
            <a:spLocks noGrp="1"/>
          </p:cNvSpPr>
          <p:nvPr>
            <p:ph type="sldNum" sz="quarter" idx="12"/>
          </p:nvPr>
        </p:nvSpPr>
        <p:spPr/>
        <p:txBody>
          <a:bodyPr/>
          <a:lstStyle/>
          <a:p>
            <a:fld id="{5E46588E-A1AC-4167-9D51-72E69C919838}" type="slidenum">
              <a:rPr lang="fr-CA" smtClean="0"/>
              <a:t>‹N°›</a:t>
            </a:fld>
            <a:endParaRPr lang="fr-CA"/>
          </a:p>
        </p:txBody>
      </p:sp>
    </p:spTree>
    <p:extLst>
      <p:ext uri="{BB962C8B-B14F-4D97-AF65-F5344CB8AC3E}">
        <p14:creationId xmlns:p14="http://schemas.microsoft.com/office/powerpoint/2010/main" val="268649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CA3504E-ACA4-472A-B179-E6A28B2159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58D12322-E56D-48B0-9E75-5C13B97CA4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9E9EC43-53A6-4606-92A2-3B39D9941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FD721E-2A72-447A-8EE4-E1294E2A4ED3}"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232CCD94-87BA-4A82-98BF-86085395E4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8E1E5465-E055-4A62-97E2-EF907EAFB3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46588E-A1AC-4167-9D51-72E69C919838}" type="slidenum">
              <a:rPr lang="fr-CA" smtClean="0"/>
              <a:t>‹N°›</a:t>
            </a:fld>
            <a:endParaRPr lang="fr-CA"/>
          </a:p>
        </p:txBody>
      </p:sp>
    </p:spTree>
    <p:extLst>
      <p:ext uri="{BB962C8B-B14F-4D97-AF65-F5344CB8AC3E}">
        <p14:creationId xmlns:p14="http://schemas.microsoft.com/office/powerpoint/2010/main" val="248355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ogle.com/search?q=Seesaw&amp;source=lmns&amp;bih=757&amp;biw=1440&amp;hl=fr&amp;sa=X&amp;ved=2ahUKEwjI4cDkifH2AhUSqXIEHUSQBBEQ_AUoAHoECAEQA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A489CBD-BCF1-4735-92A2-64AC79CBB007}"/>
              </a:ext>
            </a:extLst>
          </p:cNvPr>
          <p:cNvSpPr>
            <a:spLocks noGrp="1"/>
          </p:cNvSpPr>
          <p:nvPr>
            <p:ph type="ctrTitle"/>
          </p:nvPr>
        </p:nvSpPr>
        <p:spPr/>
        <p:txBody>
          <a:bodyPr/>
          <a:lstStyle/>
          <a:p>
            <a:r>
              <a:rPr lang="fr-CA" dirty="0" err="1"/>
              <a:t>Aquops</a:t>
            </a:r>
            <a:endParaRPr lang="fr-CA" dirty="0"/>
          </a:p>
        </p:txBody>
      </p:sp>
      <p:sp>
        <p:nvSpPr>
          <p:cNvPr id="3" name="Sous-titre 2">
            <a:extLst>
              <a:ext uri="{FF2B5EF4-FFF2-40B4-BE49-F238E27FC236}">
                <a16:creationId xmlns:a16="http://schemas.microsoft.com/office/drawing/2014/main" id="{2DBFC648-D41D-4722-B2AE-9A00AFA547B6}"/>
              </a:ext>
            </a:extLst>
          </p:cNvPr>
          <p:cNvSpPr>
            <a:spLocks noGrp="1"/>
          </p:cNvSpPr>
          <p:nvPr>
            <p:ph type="subTitle" idx="1"/>
          </p:nvPr>
        </p:nvSpPr>
        <p:spPr/>
        <p:txBody>
          <a:bodyPr/>
          <a:lstStyle/>
          <a:p>
            <a:r>
              <a:rPr lang="fr-CA" dirty="0"/>
              <a:t>Fait par Anthony Bernard</a:t>
            </a:r>
          </a:p>
        </p:txBody>
      </p:sp>
    </p:spTree>
    <p:extLst>
      <p:ext uri="{BB962C8B-B14F-4D97-AF65-F5344CB8AC3E}">
        <p14:creationId xmlns:p14="http://schemas.microsoft.com/office/powerpoint/2010/main" val="1369097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56216D-D8FB-4FFD-910A-87F0AE153F5E}"/>
              </a:ext>
            </a:extLst>
          </p:cNvPr>
          <p:cNvSpPr>
            <a:spLocks noGrp="1"/>
          </p:cNvSpPr>
          <p:nvPr>
            <p:ph type="title"/>
          </p:nvPr>
        </p:nvSpPr>
        <p:spPr/>
        <p:txBody>
          <a:bodyPr/>
          <a:lstStyle/>
          <a:p>
            <a:r>
              <a:rPr lang="fr-CA" dirty="0"/>
              <a:t>nom de l'atelier avec son numéro</a:t>
            </a:r>
          </a:p>
        </p:txBody>
      </p:sp>
      <p:sp>
        <p:nvSpPr>
          <p:cNvPr id="3" name="Espace réservé du contenu 2">
            <a:extLst>
              <a:ext uri="{FF2B5EF4-FFF2-40B4-BE49-F238E27FC236}">
                <a16:creationId xmlns:a16="http://schemas.microsoft.com/office/drawing/2014/main" id="{807D9ECA-AA35-46B5-A1A5-2C7C65EE064F}"/>
              </a:ext>
            </a:extLst>
          </p:cNvPr>
          <p:cNvSpPr>
            <a:spLocks noGrp="1"/>
          </p:cNvSpPr>
          <p:nvPr>
            <p:ph idx="1"/>
          </p:nvPr>
        </p:nvSpPr>
        <p:spPr/>
        <p:txBody>
          <a:bodyPr/>
          <a:lstStyle/>
          <a:p>
            <a:r>
              <a:rPr lang="fr-CA" dirty="0"/>
              <a:t>151 </a:t>
            </a:r>
            <a:r>
              <a:rPr lang="fr-CA" dirty="0" err="1"/>
              <a:t>seesaw</a:t>
            </a:r>
            <a:endParaRPr lang="fr-CA" dirty="0"/>
          </a:p>
        </p:txBody>
      </p:sp>
    </p:spTree>
    <p:extLst>
      <p:ext uri="{BB962C8B-B14F-4D97-AF65-F5344CB8AC3E}">
        <p14:creationId xmlns:p14="http://schemas.microsoft.com/office/powerpoint/2010/main" val="4251891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BA02B8-895B-4F5C-AD16-38FC1A3EF6E1}"/>
              </a:ext>
            </a:extLst>
          </p:cNvPr>
          <p:cNvSpPr>
            <a:spLocks noGrp="1"/>
          </p:cNvSpPr>
          <p:nvPr>
            <p:ph type="title"/>
          </p:nvPr>
        </p:nvSpPr>
        <p:spPr/>
        <p:txBody>
          <a:bodyPr/>
          <a:lstStyle/>
          <a:p>
            <a:r>
              <a:rPr lang="fr-CA" dirty="0"/>
              <a:t>d'où viennent­ ils?</a:t>
            </a:r>
          </a:p>
        </p:txBody>
      </p:sp>
      <p:sp>
        <p:nvSpPr>
          <p:cNvPr id="3" name="Espace réservé du contenu 2">
            <a:extLst>
              <a:ext uri="{FF2B5EF4-FFF2-40B4-BE49-F238E27FC236}">
                <a16:creationId xmlns:a16="http://schemas.microsoft.com/office/drawing/2014/main" id="{C0470817-489E-4F6E-A802-0271F1AA9D15}"/>
              </a:ext>
            </a:extLst>
          </p:cNvPr>
          <p:cNvSpPr>
            <a:spLocks noGrp="1"/>
          </p:cNvSpPr>
          <p:nvPr>
            <p:ph idx="1"/>
          </p:nvPr>
        </p:nvSpPr>
        <p:spPr/>
        <p:txBody>
          <a:bodyPr/>
          <a:lstStyle/>
          <a:p>
            <a:pPr fontAlgn="base"/>
            <a:r>
              <a:rPr lang="fr-CA" b="1" dirty="0"/>
              <a:t>Kristel El-</a:t>
            </a:r>
            <a:r>
              <a:rPr lang="fr-CA" b="1" dirty="0" err="1"/>
              <a:t>Akouri</a:t>
            </a:r>
            <a:r>
              <a:rPr lang="fr-CA" b="1" dirty="0"/>
              <a:t> =</a:t>
            </a:r>
            <a:r>
              <a:rPr lang="fr-CA" sz="1600" dirty="0"/>
              <a:t>   Conseillère pédagogique en intégration du numérique RÉCIT local (CSS Marguerite-Bourgeoys)</a:t>
            </a:r>
          </a:p>
          <a:p>
            <a:pPr fontAlgn="base"/>
            <a:r>
              <a:rPr lang="fr-CA" b="1" dirty="0"/>
              <a:t>Rachel Boucher = </a:t>
            </a:r>
            <a:r>
              <a:rPr lang="fr-CA" sz="1600" dirty="0"/>
              <a:t>Conseillère pédagogique en intégration du numérique RÉCIT local (CSS Marguerite-Bourgeoys)</a:t>
            </a:r>
          </a:p>
          <a:p>
            <a:pPr fontAlgn="base"/>
            <a:endParaRPr lang="fr-CA" b="1" dirty="0"/>
          </a:p>
          <a:p>
            <a:endParaRPr lang="fr-CA" dirty="0"/>
          </a:p>
        </p:txBody>
      </p:sp>
    </p:spTree>
    <p:extLst>
      <p:ext uri="{BB962C8B-B14F-4D97-AF65-F5344CB8AC3E}">
        <p14:creationId xmlns:p14="http://schemas.microsoft.com/office/powerpoint/2010/main" val="3038201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F7BA15-87CC-4148-A35D-24A23229A3BE}"/>
              </a:ext>
            </a:extLst>
          </p:cNvPr>
          <p:cNvSpPr>
            <a:spLocks noGrp="1"/>
          </p:cNvSpPr>
          <p:nvPr>
            <p:ph type="title"/>
          </p:nvPr>
        </p:nvSpPr>
        <p:spPr/>
        <p:txBody>
          <a:bodyPr/>
          <a:lstStyle/>
          <a:p>
            <a:r>
              <a:rPr lang="fr-CA" dirty="0"/>
              <a:t>résumé</a:t>
            </a:r>
          </a:p>
        </p:txBody>
      </p:sp>
      <p:sp>
        <p:nvSpPr>
          <p:cNvPr id="3" name="Espace réservé du contenu 2">
            <a:extLst>
              <a:ext uri="{FF2B5EF4-FFF2-40B4-BE49-F238E27FC236}">
                <a16:creationId xmlns:a16="http://schemas.microsoft.com/office/drawing/2014/main" id="{330D3FF8-30C6-4F4B-A385-BE80A3F958BE}"/>
              </a:ext>
            </a:extLst>
          </p:cNvPr>
          <p:cNvSpPr>
            <a:spLocks noGrp="1"/>
          </p:cNvSpPr>
          <p:nvPr>
            <p:ph idx="1"/>
          </p:nvPr>
        </p:nvSpPr>
        <p:spPr/>
        <p:txBody>
          <a:bodyPr>
            <a:normAutofit fontScale="70000" lnSpcReduction="20000"/>
          </a:bodyPr>
          <a:lstStyle/>
          <a:p>
            <a:r>
              <a:rPr lang="fr-CA" dirty="0"/>
              <a:t>Qu’est-ce que la recherche sur les pratiques probantes en éducation nous dit sur l’intégration efficace du numérique pour favoriser les apprentissages des élèves? Et si tirer avantage du numérique nous amenait à être plus efficaces comme enseignants? Partons de ce que vous vivez actuellement en classe et réfléchissons ensemble pour bonifier vos pratiques </a:t>
            </a:r>
            <a:r>
              <a:rPr lang="fr-CA" dirty="0" err="1"/>
              <a:t>pédagonumériques</a:t>
            </a:r>
            <a:r>
              <a:rPr lang="fr-CA" dirty="0"/>
              <a:t> et ainsi permettre à vos élèves d’atteindre de plus hauts niveaux d’acquisition des connaissances. Nous comparerons des outils numériques répondant à différentes intentions pédagogiques, où l’on retrouve des fonctionnalités présentes dans la majorité des applications en ligne. Devant l’offre sans cesse grandissante, exerçons des choix éclairés et pédagogiquement rentables. Plusieurs outils numériques seront donc proposés pour soutenir les besoins pédagogiques variés : </a:t>
            </a:r>
            <a:r>
              <a:rPr lang="fr-CA" dirty="0" err="1"/>
              <a:t>Wooclap</a:t>
            </a:r>
            <a:r>
              <a:rPr lang="fr-CA" dirty="0"/>
              <a:t>, </a:t>
            </a:r>
            <a:r>
              <a:rPr lang="fr-CA" dirty="0" err="1"/>
              <a:t>Padlet</a:t>
            </a:r>
            <a:r>
              <a:rPr lang="fr-CA" dirty="0"/>
              <a:t>, </a:t>
            </a:r>
            <a:r>
              <a:rPr lang="fr-CA" dirty="0" err="1"/>
              <a:t>Nearpod</a:t>
            </a:r>
            <a:r>
              <a:rPr lang="fr-CA" dirty="0"/>
              <a:t>, </a:t>
            </a:r>
            <a:r>
              <a:rPr lang="fr-CA" dirty="0" err="1"/>
              <a:t>Genially</a:t>
            </a:r>
            <a:r>
              <a:rPr lang="fr-CA" dirty="0"/>
              <a:t>, </a:t>
            </a:r>
            <a:r>
              <a:rPr lang="fr-CA" dirty="0" err="1"/>
              <a:t>Mentimeter</a:t>
            </a:r>
            <a:r>
              <a:rPr lang="fr-CA" dirty="0"/>
              <a:t>, outils de conversion texte-parole ou parole-texte, enregistreur audio, Google Workspace, </a:t>
            </a:r>
            <a:r>
              <a:rPr lang="fr-CA" dirty="0" err="1"/>
              <a:t>MindMup</a:t>
            </a:r>
            <a:r>
              <a:rPr lang="fr-CA" dirty="0"/>
              <a:t>, Pocket, </a:t>
            </a:r>
            <a:r>
              <a:rPr lang="fr-CA" dirty="0" err="1"/>
              <a:t>Classkick</a:t>
            </a:r>
            <a:r>
              <a:rPr lang="fr-CA" dirty="0"/>
              <a:t>, </a:t>
            </a:r>
            <a:r>
              <a:rPr lang="fr-CA" dirty="0" err="1"/>
              <a:t>Video</a:t>
            </a:r>
            <a:r>
              <a:rPr lang="fr-CA" dirty="0"/>
              <a:t> Ant, </a:t>
            </a:r>
            <a:r>
              <a:rPr lang="fr-CA" dirty="0" err="1"/>
              <a:t>Video</a:t>
            </a:r>
            <a:r>
              <a:rPr lang="fr-CA" dirty="0"/>
              <a:t> Delay, la suite SMART, </a:t>
            </a:r>
            <a:r>
              <a:rPr lang="fr-CA" dirty="0" err="1"/>
              <a:t>Seesaw</a:t>
            </a:r>
            <a:r>
              <a:rPr lang="fr-CA" dirty="0"/>
              <a:t>, </a:t>
            </a:r>
            <a:r>
              <a:rPr lang="fr-CA" dirty="0" err="1"/>
              <a:t>Canva</a:t>
            </a:r>
            <a:r>
              <a:rPr lang="fr-CA" dirty="0"/>
              <a:t>, Scratch, Microsoft 365, </a:t>
            </a:r>
            <a:r>
              <a:rPr lang="fr-CA" dirty="0" err="1"/>
              <a:t>Flipgrid</a:t>
            </a:r>
            <a:r>
              <a:rPr lang="fr-CA" dirty="0"/>
              <a:t>, etc. Les participants seront invités à partager ou à réfléchir sur leurs pratiques et à renouveler des activités pédagogiques existantes sous de multiples angles (communication, collaboration, rétroaction, collecte de traces, animation et organisation). Les participants seront amenés à proposer des solutions </a:t>
            </a:r>
            <a:r>
              <a:rPr lang="fr-CA" dirty="0" err="1"/>
              <a:t>pédagonumériques</a:t>
            </a:r>
            <a:r>
              <a:rPr lang="fr-CA" dirty="0"/>
              <a:t> en s’inspirant des pistes présentées et en mettant à profit leur expertise pédagogique et didactique. Le but de cet atelier est d'ancrer l’intégration du numérique en classe dans l'engagement et les apprentissages des élèves.</a:t>
            </a:r>
          </a:p>
        </p:txBody>
      </p:sp>
    </p:spTree>
    <p:extLst>
      <p:ext uri="{BB962C8B-B14F-4D97-AF65-F5344CB8AC3E}">
        <p14:creationId xmlns:p14="http://schemas.microsoft.com/office/powerpoint/2010/main" val="2558882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7A8577-4CD7-4D0C-A5D2-DA4F79CE0768}"/>
              </a:ext>
            </a:extLst>
          </p:cNvPr>
          <p:cNvSpPr>
            <a:spLocks noGrp="1"/>
          </p:cNvSpPr>
          <p:nvPr>
            <p:ph type="title"/>
          </p:nvPr>
        </p:nvSpPr>
        <p:spPr/>
        <p:txBody>
          <a:bodyPr/>
          <a:lstStyle/>
          <a:p>
            <a:r>
              <a:rPr lang="fr-CA" dirty="0"/>
              <a:t>hyperlien  avec leurs noms</a:t>
            </a:r>
          </a:p>
        </p:txBody>
      </p:sp>
      <p:sp>
        <p:nvSpPr>
          <p:cNvPr id="3" name="Espace réservé du contenu 2">
            <a:extLst>
              <a:ext uri="{FF2B5EF4-FFF2-40B4-BE49-F238E27FC236}">
                <a16:creationId xmlns:a16="http://schemas.microsoft.com/office/drawing/2014/main" id="{B35B82AC-1BC4-44A0-BD2B-52E4806A5EE8}"/>
              </a:ext>
            </a:extLst>
          </p:cNvPr>
          <p:cNvSpPr>
            <a:spLocks noGrp="1"/>
          </p:cNvSpPr>
          <p:nvPr>
            <p:ph idx="1"/>
          </p:nvPr>
        </p:nvSpPr>
        <p:spPr/>
        <p:txBody>
          <a:bodyPr/>
          <a:lstStyle/>
          <a:p>
            <a:r>
              <a:rPr lang="fr-CA" dirty="0" err="1"/>
              <a:t>Seesaw</a:t>
            </a:r>
            <a:endParaRPr lang="fr-CA" dirty="0"/>
          </a:p>
          <a:p>
            <a:r>
              <a:rPr lang="fr-CA" dirty="0">
                <a:hlinkClick r:id="rId2"/>
              </a:rPr>
              <a:t>https://www.google.com/search?q=Seesaw&amp;source=lmns&amp;bih=757&amp;biw=1440&amp;hl=fr&amp;sa=X&amp;ved=2ahUKEwjI4cDkifH2AhUSqXIEHUSQBBEQ_AUoAHoECAEQAA</a:t>
            </a:r>
            <a:r>
              <a:rPr lang="fr-CA" dirty="0"/>
              <a:t> </a:t>
            </a:r>
          </a:p>
        </p:txBody>
      </p:sp>
    </p:spTree>
    <p:extLst>
      <p:ext uri="{BB962C8B-B14F-4D97-AF65-F5344CB8AC3E}">
        <p14:creationId xmlns:p14="http://schemas.microsoft.com/office/powerpoint/2010/main" val="791396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E5CC18-5A0B-4F79-B65C-849B7FEC8BEC}"/>
              </a:ext>
            </a:extLst>
          </p:cNvPr>
          <p:cNvSpPr>
            <a:spLocks noGrp="1"/>
          </p:cNvSpPr>
          <p:nvPr>
            <p:ph type="title"/>
          </p:nvPr>
        </p:nvSpPr>
        <p:spPr/>
        <p:txBody>
          <a:bodyPr/>
          <a:lstStyle/>
          <a:p>
            <a:r>
              <a:rPr lang="fr-CA" dirty="0"/>
              <a:t>photo</a:t>
            </a:r>
          </a:p>
        </p:txBody>
      </p:sp>
      <p:sp>
        <p:nvSpPr>
          <p:cNvPr id="3" name="Espace réservé du contenu 2">
            <a:extLst>
              <a:ext uri="{FF2B5EF4-FFF2-40B4-BE49-F238E27FC236}">
                <a16:creationId xmlns:a16="http://schemas.microsoft.com/office/drawing/2014/main" id="{F8F2B7D1-64E7-4624-818E-1D4FB07645F0}"/>
              </a:ext>
            </a:extLst>
          </p:cNvPr>
          <p:cNvSpPr>
            <a:spLocks noGrp="1"/>
          </p:cNvSpPr>
          <p:nvPr>
            <p:ph idx="1"/>
          </p:nvPr>
        </p:nvSpPr>
        <p:spPr/>
        <p:txBody>
          <a:bodyPr/>
          <a:lstStyle/>
          <a:p>
            <a:endParaRPr lang="fr-CA"/>
          </a:p>
        </p:txBody>
      </p:sp>
      <p:pic>
        <p:nvPicPr>
          <p:cNvPr id="1026" name="Picture 2" descr="Seesaw">
            <a:extLst>
              <a:ext uri="{FF2B5EF4-FFF2-40B4-BE49-F238E27FC236}">
                <a16:creationId xmlns:a16="http://schemas.microsoft.com/office/drawing/2014/main" id="{6ADC62B8-4A8A-430A-BC9D-661B0B16A8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8318" y="319386"/>
            <a:ext cx="3555482" cy="2357439"/>
          </a:xfrm>
          <a:prstGeom prst="rect">
            <a:avLst/>
          </a:prstGeom>
          <a:noFill/>
          <a:extLst>
            <a:ext uri="{909E8E84-426E-40DD-AFC4-6F175D3DCCD1}">
              <a14:hiddenFill xmlns:a14="http://schemas.microsoft.com/office/drawing/2010/main">
                <a:solidFill>
                  <a:srgbClr val="FFFFFF"/>
                </a:solidFill>
              </a14:hiddenFill>
            </a:ext>
          </a:extLst>
        </p:spPr>
      </p:pic>
      <p:pic>
        <p:nvPicPr>
          <p:cNvPr id="5" name="Image 4">
            <a:extLst>
              <a:ext uri="{FF2B5EF4-FFF2-40B4-BE49-F238E27FC236}">
                <a16:creationId xmlns:a16="http://schemas.microsoft.com/office/drawing/2014/main" id="{D0632D26-3C3D-4B39-91F5-5D699D530BF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232" y="3036790"/>
            <a:ext cx="7253086" cy="2893518"/>
          </a:xfrm>
          <a:prstGeom prst="rect">
            <a:avLst/>
          </a:prstGeom>
        </p:spPr>
      </p:pic>
    </p:spTree>
    <p:extLst>
      <p:ext uri="{BB962C8B-B14F-4D97-AF65-F5344CB8AC3E}">
        <p14:creationId xmlns:p14="http://schemas.microsoft.com/office/powerpoint/2010/main" val="2096195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9EF792-03DB-4DD9-9C4E-C4F7417812E5}"/>
              </a:ext>
            </a:extLst>
          </p:cNvPr>
          <p:cNvSpPr>
            <a:spLocks noGrp="1"/>
          </p:cNvSpPr>
          <p:nvPr>
            <p:ph type="title"/>
          </p:nvPr>
        </p:nvSpPr>
        <p:spPr/>
        <p:txBody>
          <a:bodyPr/>
          <a:lstStyle/>
          <a:p>
            <a:r>
              <a:rPr lang="fr-CA" dirty="0"/>
              <a:t>appréciation</a:t>
            </a:r>
          </a:p>
        </p:txBody>
      </p:sp>
      <p:sp>
        <p:nvSpPr>
          <p:cNvPr id="3" name="Espace réservé du contenu 2">
            <a:extLst>
              <a:ext uri="{FF2B5EF4-FFF2-40B4-BE49-F238E27FC236}">
                <a16:creationId xmlns:a16="http://schemas.microsoft.com/office/drawing/2014/main" id="{C55263CA-1996-4BCA-9AF2-AB91834369C4}"/>
              </a:ext>
            </a:extLst>
          </p:cNvPr>
          <p:cNvSpPr>
            <a:spLocks noGrp="1"/>
          </p:cNvSpPr>
          <p:nvPr>
            <p:ph idx="1"/>
          </p:nvPr>
        </p:nvSpPr>
        <p:spPr/>
        <p:txBody>
          <a:bodyPr/>
          <a:lstStyle/>
          <a:p>
            <a:r>
              <a:rPr lang="fr-CA" dirty="0"/>
              <a:t>Se site internet est pour l’</a:t>
            </a:r>
            <a:r>
              <a:rPr lang="fr-CA" dirty="0" err="1"/>
              <a:t>aprentisage</a:t>
            </a:r>
            <a:r>
              <a:rPr lang="fr-CA" dirty="0"/>
              <a:t> je trouve sa trop bébé.</a:t>
            </a:r>
          </a:p>
        </p:txBody>
      </p:sp>
    </p:spTree>
    <p:extLst>
      <p:ext uri="{BB962C8B-B14F-4D97-AF65-F5344CB8AC3E}">
        <p14:creationId xmlns:p14="http://schemas.microsoft.com/office/powerpoint/2010/main" val="188875599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376</Words>
  <Application>Microsoft Office PowerPoint</Application>
  <PresentationFormat>Grand écran</PresentationFormat>
  <Paragraphs>15</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Thème Office</vt:lpstr>
      <vt:lpstr>Aquops</vt:lpstr>
      <vt:lpstr>nom de l'atelier avec son numéro</vt:lpstr>
      <vt:lpstr>d'où viennent­ ils?</vt:lpstr>
      <vt:lpstr>résumé</vt:lpstr>
      <vt:lpstr>hyperlien  avec leurs noms</vt:lpstr>
      <vt:lpstr>photo</vt:lpstr>
      <vt:lpstr>appréciation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CSBE</dc:creator>
  <cp:lastModifiedBy>CSBE</cp:lastModifiedBy>
  <cp:revision>4</cp:revision>
  <dcterms:created xsi:type="dcterms:W3CDTF">2022-03-31T19:06:39Z</dcterms:created>
  <dcterms:modified xsi:type="dcterms:W3CDTF">2022-03-31T19:36:03Z</dcterms:modified>
</cp:coreProperties>
</file>