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5FE447-25EA-4FF1-90FB-A7394CE1A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36923C-4966-4613-B65B-339D345C5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4DB115-F2F3-4447-8E7A-62DE7D36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A40EEA-AFE2-4112-AAF7-9906AE2B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8B6F33-48C4-46DC-8E88-B1F001DD7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315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837700-0433-4D44-B616-8DD9EBF3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669651D-3603-4CFF-B748-173B02B8B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CD4041-ADF8-4738-9B06-109E4DBE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7B1E3E-CDD7-482D-8FEB-C378B23F2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0E2D32-D8C0-411F-955D-D887A922E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879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F946567-9563-4371-84C9-20DED2436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684D208-FEE6-4F67-9620-CE443D2D4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31B7B2-FAD4-495B-B676-A31ABEAA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BBCDE8-F343-4F2F-84C8-FA405DC3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C1B8A3-DDFD-45AC-BE86-AA8C3DC4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543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022D59-6087-42AF-A5E6-18C59CFF8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8997EF-1B8E-4CF0-BC0A-EDC71062F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F492C6-2C1A-42ED-9BB9-3A61938A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DCFB1E-E9C1-4679-AA74-E7B9128AB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ACC936-5128-4A76-8BC2-7BDD8BA1C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560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EEFE48-7FD4-4AFC-83DE-E7CB80336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F64FD5-F70A-46AA-905B-6AB9384BC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AE0B6C-D2E6-42BE-A836-FE22043F8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56FB19-6897-486B-A075-7C38AE814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432F4A-B585-469B-ADF1-AF0365C1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23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0EC3E0-83F9-42F5-94CA-B114DCF5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0366C-8556-4E4B-9E4F-EFB7225D1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35C519-2CC4-4AC9-B2AA-6864F077D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05E8BF-9885-4E38-AC63-384846CB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A10CF5-3B77-4B47-BE87-9C4B1AA7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CCCFD3-BC00-4356-92C2-37B7ED227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723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8ED8FB-22B4-438A-AB6B-362330FE2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DBC4F0-F79E-4BBF-854A-7CE297241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7E057A-4B15-471C-BF0D-BB777D11B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3328318-05C3-4CB2-8108-9D5B90E633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26A1774-C50B-4E30-9057-719D8F485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9CEB253-5D0E-4B05-B1A8-3F9B1942F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511F219-BE2B-4945-9C40-0190B0273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7642919-05F1-45C8-9F38-AEF655980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48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981D47-5DF3-4BB9-8F45-007ADD476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C0FBC1-4CF5-4B25-A449-84684CAA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0D61ED8-1F77-4E3F-8491-0D926859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E4C2A1-532F-41FC-AEB9-8B7DD0321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636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79CE597-0013-435A-BDE0-80B55F120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431D068-9ADA-4A6A-849B-7AD47C45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172B6D8-46D7-40EC-95E8-D17E2582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053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DA06A8-FF9D-4353-ADFE-B4B51172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62242-AFE6-4BD5-A82C-FA98B66EA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6164DA-3084-41FE-BBE6-8D70DD14B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B26C13-CEA2-46CF-A08B-5BFB67D03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3172F8-EF15-4399-A151-3D7DD00E6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8B517E-9DC4-43C3-9EFC-FBBB9ADE0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997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118F29-0303-4C7D-9627-F34A75D43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EBE1D81-F30C-4B66-98F7-48F3507C55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85776C-6CB9-415B-9211-9A4A6E031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9FAF0D-94DF-4331-AD74-3B40C510C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E66C87-AA6F-4DBE-8382-A678E5E1D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7FD4B5-8677-4399-91E6-EAF62E5B8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963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3799DF1-9FC7-4F29-9AF9-CC5D117FE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F16066-EB4E-43A3-A948-3B2AE6AE7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C1B60D-CAE6-45FF-BB47-7108D8BB3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A913A-0CD7-4201-A49E-DDDE7B931EE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56183A-65DC-463E-A32C-7EFED45BC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58EED1-1B14-4A2A-8945-FB627D984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D6C40-371C-41FB-9750-6C487490DB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514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0B61F2-59EC-4055-8271-8D3C04B616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Plasticage du </a:t>
            </a:r>
            <a:r>
              <a:rPr lang="fr-CA" dirty="0" err="1"/>
              <a:t>rainbow</a:t>
            </a:r>
            <a:r>
              <a:rPr lang="fr-CA" dirty="0"/>
              <a:t> warrior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FE785E-28FE-4BDE-A584-C402BAB46B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Anthony Bernard</a:t>
            </a:r>
          </a:p>
        </p:txBody>
      </p:sp>
      <p:pic>
        <p:nvPicPr>
          <p:cNvPr id="1026" name="Picture 2" descr="The bombing of the Rainbow Warrior - Greenpeace Aotearoa">
            <a:extLst>
              <a:ext uri="{FF2B5EF4-FFF2-40B4-BE49-F238E27FC236}">
                <a16:creationId xmlns:a16="http://schemas.microsoft.com/office/drawing/2014/main" id="{3FB67A61-90E9-4A92-AFE6-9DA6C38ED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706" y="2755900"/>
            <a:ext cx="4944555" cy="334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60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192AD7-0581-45FA-8F4F-64AA1837B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98F2E4-BFBA-43DA-B07B-1B3DBB84F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1800" dirty="0"/>
              <a:t>Ou: Nouvelle-Zélande</a:t>
            </a:r>
          </a:p>
          <a:p>
            <a:r>
              <a:rPr lang="fr-CA" sz="1800" dirty="0"/>
              <a:t>Quand: 7 juillet 1893</a:t>
            </a:r>
          </a:p>
          <a:p>
            <a:r>
              <a:rPr lang="fr-CA" sz="1800" dirty="0"/>
              <a:t>Quoi: explosion du bateau</a:t>
            </a:r>
          </a:p>
          <a:p>
            <a:r>
              <a:rPr lang="fr-CA" sz="1800" dirty="0"/>
              <a:t>Conséquence: mort du photographe</a:t>
            </a:r>
          </a:p>
          <a:p>
            <a:r>
              <a:rPr lang="fr-CA" sz="1800" dirty="0"/>
              <a:t>Pourquoi il es mort: aller chercher son kodak</a:t>
            </a:r>
          </a:p>
          <a:p>
            <a:r>
              <a:rPr lang="fr-CA" sz="1800" dirty="0"/>
              <a:t>Pays: France</a:t>
            </a:r>
          </a:p>
          <a:p>
            <a:r>
              <a:rPr lang="fr-CA" sz="1800" dirty="0"/>
              <a:t>Ils voulait tester des arme nucléaire et Greenpeace voulait s’y interposer</a:t>
            </a:r>
          </a:p>
          <a:p>
            <a:r>
              <a:rPr lang="fr-CA" sz="1800" dirty="0"/>
              <a:t>PM 1: François martelant</a:t>
            </a:r>
          </a:p>
          <a:p>
            <a:r>
              <a:rPr lang="fr-CA" sz="1800" dirty="0"/>
              <a:t>PM 2:X</a:t>
            </a:r>
          </a:p>
          <a:p>
            <a:r>
              <a:rPr lang="fr-CA" sz="1800" dirty="0"/>
              <a:t>Enquête: démission du ministre de la décence</a:t>
            </a:r>
          </a:p>
          <a:p>
            <a:r>
              <a:rPr lang="fr-CA" sz="1800" dirty="0"/>
              <a:t>Les service serait voulait sabordé le navire</a:t>
            </a:r>
          </a:p>
          <a:p>
            <a:endParaRPr lang="fr-CA" sz="1800" dirty="0"/>
          </a:p>
        </p:txBody>
      </p:sp>
      <p:pic>
        <p:nvPicPr>
          <p:cNvPr id="2050" name="Picture 2" descr="Drapeau Français&quot; Images – Browse 843 Stock Photos, Vectors, and Video |  Adobe Stock">
            <a:extLst>
              <a:ext uri="{FF2B5EF4-FFF2-40B4-BE49-F238E27FC236}">
                <a16:creationId xmlns:a16="http://schemas.microsoft.com/office/drawing/2014/main" id="{74C2DA20-BA0A-4E45-AF1E-918C0F659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669" y="3580939"/>
            <a:ext cx="1090052" cy="526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2481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Plasticage du rainbow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 du rainbow warrior</dc:title>
  <dc:creator>CSBE</dc:creator>
  <cp:lastModifiedBy>CSBE</cp:lastModifiedBy>
  <cp:revision>2</cp:revision>
  <dcterms:created xsi:type="dcterms:W3CDTF">2022-11-11T16:36:15Z</dcterms:created>
  <dcterms:modified xsi:type="dcterms:W3CDTF">2022-11-11T16:37:24Z</dcterms:modified>
</cp:coreProperties>
</file>