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44" d="100"/>
          <a:sy n="44" d="100"/>
        </p:scale>
        <p:origin x="42" y="10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329EEE-F4A5-4322-86FE-526474DE7B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880D0F0-3F0C-4002-8B2F-BCA833A6BE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A1288F-C02C-4283-93BF-C3EEFF692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FBB3-318E-4442-96D8-C2BE7DFECE41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EFFB7A-FFE8-4DE1-A161-D10033F7D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CE68EF-7740-4108-BC45-6CBE05604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8A49-BA9E-4122-8472-4638B43EBBD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64209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747872-5746-4DB4-9482-201ACBE0D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CB45505-44FA-4ABE-AF52-642739775C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C3BDA7-2781-43D0-BA2D-751EF10F6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FBB3-318E-4442-96D8-C2BE7DFECE41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81D557-9521-47D3-A7D4-50022AAA6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595122-10D9-484F-8711-D98CF48E0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8A49-BA9E-4122-8472-4638B43EBBD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779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44C1E99-77A2-4396-9AE9-6D58E9675A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DB93770-1016-46E5-87F3-0737C667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7B32ED-579F-4A5E-92E8-242971382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FBB3-318E-4442-96D8-C2BE7DFECE41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0176B3-7EC9-471A-9EE2-459DACE88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C9BA02-930C-4582-865F-B10C358BC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8A49-BA9E-4122-8472-4638B43EBBD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73120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FC61A2-CAFC-4720-BC0A-ED667FBD6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777484-A0E5-41DD-A9FE-F73D275DD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677359-555A-4351-82FC-052CCA5F3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FBB3-318E-4442-96D8-C2BE7DFECE41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95CE70-5973-42F8-A32B-E3DFBF23B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BF986C-E668-4BEC-837B-D790389CB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8A49-BA9E-4122-8472-4638B43EBBD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46129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3DA43D-65F0-4162-B60F-56EA857ED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CB59EA8-6D44-4ED0-8059-94C4A9939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895A7-9046-474C-B461-D7E4EB8F1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FBB3-318E-4442-96D8-C2BE7DFECE41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9FB64C-FC80-4533-8286-A0D8F1A83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B24A33-6E42-4B94-8F5A-B1B6B430E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8A49-BA9E-4122-8472-4638B43EBBD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34443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94EF83-412C-4FF7-B698-BDEC6D800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14CA76-9342-41C7-A145-003E097213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87E1EEB-4420-421B-9507-38FADDEEF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07FBB3-88A4-4E5B-A3B2-A04A23C4D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FBB3-318E-4442-96D8-C2BE7DFECE41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D0BE6E-9288-4BF3-AA24-A8EEF8870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4665B93-6116-4CF1-8066-F8284D5A5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8A49-BA9E-4122-8472-4638B43EBBD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27155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5D41F-5A81-42E2-B6E8-D0C194BC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EFC51A9-52EE-46F6-9321-390944734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32D3957-CE1E-48FA-BC65-FB3F65A0B9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9E48699-F447-4A20-8C40-AC3E0A798E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A7C6A03-6389-47AB-92D7-FD9420D9A3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3A64BFD-A9E0-4D8E-8459-E2B9D5772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FBB3-318E-4442-96D8-C2BE7DFECE41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ACFBF27-5C93-4BBA-9EC8-C9EB6061C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5F3364B-6408-473B-928D-792B36E81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8A49-BA9E-4122-8472-4638B43EBBD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30526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5C805C-92D0-4BBA-B424-615486B0B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6B9E186-2862-4B35-B2E5-F88A504D3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FBB3-318E-4442-96D8-C2BE7DFECE41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2DEAEB7-8C7E-4575-95A6-B56A1F4A4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29ABFCB-AFC0-4D37-89A1-13F44A48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8A49-BA9E-4122-8472-4638B43EBBD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44429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726CA88-B3D7-4732-A28D-A907D3DC4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FBB3-318E-4442-96D8-C2BE7DFECE41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A0EBA2B-4F32-453C-A8C2-55A9E9793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A6AF148-E93E-48F5-9B09-46085522E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8A49-BA9E-4122-8472-4638B43EBBD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8005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E1883C-32B5-4921-A227-03169D82D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E06F53-399C-428E-8C3A-9B2A4D571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77919C-D85B-4B9E-A237-D04219C04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46A8385-EDC1-47DF-B97B-83CB8AA32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FBB3-318E-4442-96D8-C2BE7DFECE41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8FDA9D7-8388-4A5D-B4DB-72D23903E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9552DA-393A-4B5F-ACCD-A5F23E3EA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8A49-BA9E-4122-8472-4638B43EBBD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77016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940BCA-2C3E-448A-A2F3-C347115E8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C370721-68D6-4FF2-A8C9-EE517D06A3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012C0A6-FA7E-4313-B24B-643F6A3B0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0F3CDFF-A635-461C-96AE-7E27BC991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FBB3-318E-4442-96D8-C2BE7DFECE41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F21EF9-FFC8-40A7-995A-47E01802C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8C5DA0D-8BD0-43C7-84BE-98C8A06E7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8A49-BA9E-4122-8472-4638B43EBBD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97071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35A53A9-E45E-40E6-A88B-D6F54072B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1B8A018-4468-4A94-B703-623C42D2A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1B2703-031D-47C0-9514-AAB284D964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EFBB3-318E-4442-96D8-C2BE7DFECE41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D1902F-8B85-4CDE-8B85-3F4032A07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E064B3-0EA7-435E-8F79-F537DCF578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D8A49-BA9E-4122-8472-4638B43EBBD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71885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91BAD0-F0EE-4DC9-9A6A-AAD6722E12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Story </a:t>
            </a:r>
            <a:r>
              <a:rPr lang="fr-CA" dirty="0" err="1"/>
              <a:t>Board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678B7EF-C8C9-4D48-B5E4-4BCCD0F6F0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Fait par </a:t>
            </a:r>
            <a:r>
              <a:rPr lang="fr-CA" dirty="0" err="1"/>
              <a:t>anthony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2995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E7A5ED-5212-49F4-B514-79ACB5597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EE3B2D-EE96-47E7-997B-693652098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9218" name="Picture 2" descr="14 ✨Bart Simpsons✨ ideas | bart simpson, bart, simpson">
            <a:extLst>
              <a:ext uri="{FF2B5EF4-FFF2-40B4-BE49-F238E27FC236}">
                <a16:creationId xmlns:a16="http://schemas.microsoft.com/office/drawing/2014/main" id="{0529A190-D7FA-4F3B-829D-6244F9943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119" y="681037"/>
            <a:ext cx="4983761" cy="498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FF5FBE6-1E6F-463F-B0BF-BC9C57AA1430}"/>
              </a:ext>
            </a:extLst>
          </p:cNvPr>
          <p:cNvSpPr txBox="1"/>
          <p:nvPr/>
        </p:nvSpPr>
        <p:spPr>
          <a:xfrm>
            <a:off x="2024743" y="681037"/>
            <a:ext cx="3113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he's holding in what he used to make it talk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40741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C9BF87-4AA4-43CD-86C8-80338F26B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A23BF0-F3A9-4A53-99D8-A647944B6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0242" name="Picture 2" descr="This Instagram captures the most beautiful scenes, colors and sets from The  Simpsons - PLAIN Magazine">
            <a:extLst>
              <a:ext uri="{FF2B5EF4-FFF2-40B4-BE49-F238E27FC236}">
                <a16:creationId xmlns:a16="http://schemas.microsoft.com/office/drawing/2014/main" id="{43096A14-5786-4A5D-9395-589ACC20A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365125"/>
            <a:ext cx="101727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89109A3-9DD5-4AB4-B38E-355E84F95E54}"/>
              </a:ext>
            </a:extLst>
          </p:cNvPr>
          <p:cNvSpPr txBox="1"/>
          <p:nvPr/>
        </p:nvSpPr>
        <p:spPr>
          <a:xfrm>
            <a:off x="4572000" y="2050143"/>
            <a:ext cx="3374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Woah, </a:t>
            </a:r>
            <a:r>
              <a:rPr lang="en-US" dirty="0" err="1"/>
              <a:t>livin</a:t>
            </a:r>
            <a:r>
              <a:rPr lang="en-US" dirty="0"/>
              <a:t>' on a prayer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58771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F91F7A-6FBA-4A50-8418-06D30B6FD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8EC249-8FD5-4707-BA5D-6C1C383C2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68909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1CE8F6-9A31-4AF1-B591-16F431791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75C8E0-E7D8-4EB0-8C39-31C068851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026" name="Picture 2" descr="Simpsons' creator reveals real location of Springfield">
            <a:extLst>
              <a:ext uri="{FF2B5EF4-FFF2-40B4-BE49-F238E27FC236}">
                <a16:creationId xmlns:a16="http://schemas.microsoft.com/office/drawing/2014/main" id="{A37ACA62-8C45-4A7C-9C35-58934C32A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0"/>
            <a:ext cx="8659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D90674A-63FA-4CE0-A2C8-CF7864B7C47F}"/>
              </a:ext>
            </a:extLst>
          </p:cNvPr>
          <p:cNvSpPr txBox="1"/>
          <p:nvPr/>
        </p:nvSpPr>
        <p:spPr>
          <a:xfrm>
            <a:off x="1765300" y="112991"/>
            <a:ext cx="254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Woah, </a:t>
            </a:r>
            <a:r>
              <a:rPr lang="en-US" dirty="0" err="1"/>
              <a:t>livin</a:t>
            </a:r>
            <a:r>
              <a:rPr lang="en-US" dirty="0"/>
              <a:t>' on a prayer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19692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014732-C290-4F9C-9C78-13362579B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74DD4F-9072-4507-AF77-C2B28C59C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3074" name="Picture 2" descr="Petite leçon d'architecture avec la famille Simpson">
            <a:extLst>
              <a:ext uri="{FF2B5EF4-FFF2-40B4-BE49-F238E27FC236}">
                <a16:creationId xmlns:a16="http://schemas.microsoft.com/office/drawing/2014/main" id="{B6B69902-92AC-45A7-BC51-2D377DE5D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9753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6E1BF86-11FA-427F-BDA5-F3D0D306C76E}"/>
              </a:ext>
            </a:extLst>
          </p:cNvPr>
          <p:cNvSpPr txBox="1"/>
          <p:nvPr/>
        </p:nvSpPr>
        <p:spPr>
          <a:xfrm>
            <a:off x="3657600" y="685800"/>
            <a:ext cx="191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We'll give it a shot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96649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607E21-5EE3-48C0-A86B-ED1D45AC3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A7BFA6-1603-4C66-B787-946840D25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2050" name="Picture 2" descr="Bart Simpson becomes an esports star in next episode of The Simpsons -  Polygon">
            <a:extLst>
              <a:ext uri="{FF2B5EF4-FFF2-40B4-BE49-F238E27FC236}">
                <a16:creationId xmlns:a16="http://schemas.microsoft.com/office/drawing/2014/main" id="{A9779EA1-5E7A-4141-B675-2863DF37F7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10"/>
          <a:stretch/>
        </p:blipFill>
        <p:spPr bwMode="auto">
          <a:xfrm>
            <a:off x="2360406" y="214312"/>
            <a:ext cx="7805569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C65F298-2C0B-4F17-8D2B-4385386A77B1}"/>
              </a:ext>
            </a:extLst>
          </p:cNvPr>
          <p:cNvSpPr txBox="1"/>
          <p:nvPr/>
        </p:nvSpPr>
        <p:spPr>
          <a:xfrm>
            <a:off x="6487886" y="365125"/>
            <a:ext cx="293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Woah, we're half way there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14085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ECC1EF-F623-40F3-A404-CB4742F6C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8983E6-764D-4F1F-A226-EEB054BBB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098" name="Picture 2" descr="simpson - Les Simpson c'est trop fort">
            <a:extLst>
              <a:ext uri="{FF2B5EF4-FFF2-40B4-BE49-F238E27FC236}">
                <a16:creationId xmlns:a16="http://schemas.microsoft.com/office/drawing/2014/main" id="{C4862743-166F-42F6-B953-6157F6627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227" y="365125"/>
            <a:ext cx="3737546" cy="572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4BA781C-E527-41D7-A916-084E882C4B79}"/>
              </a:ext>
            </a:extLst>
          </p:cNvPr>
          <p:cNvSpPr txBox="1"/>
          <p:nvPr/>
        </p:nvSpPr>
        <p:spPr>
          <a:xfrm>
            <a:off x="1915886" y="609600"/>
            <a:ext cx="2311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 my hand, we'll make it I swear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03710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E7D3A9-EC9C-48DD-B70F-C8DE33466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5B02E2-DE15-4F05-8FCB-51D6065AE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5122" name="Picture 2" descr="Bart Simpson Angry - Sticker Mania">
            <a:extLst>
              <a:ext uri="{FF2B5EF4-FFF2-40B4-BE49-F238E27FC236}">
                <a16:creationId xmlns:a16="http://schemas.microsoft.com/office/drawing/2014/main" id="{080163E0-EEBD-4495-94E9-02FD467CEB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4" t="46747" r="10441" b="9356"/>
          <a:stretch/>
        </p:blipFill>
        <p:spPr bwMode="auto">
          <a:xfrm>
            <a:off x="4668819" y="2345167"/>
            <a:ext cx="3388659" cy="214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FBE21D7-FE74-4FDA-A2F5-BC3B125A2536}"/>
              </a:ext>
            </a:extLst>
          </p:cNvPr>
          <p:cNvSpPr txBox="1"/>
          <p:nvPr/>
        </p:nvSpPr>
        <p:spPr>
          <a:xfrm>
            <a:off x="1480457" y="631371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live for the fight when it's all that you've got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34964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02B4C8-81FD-4B1C-A356-59EF67496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35F43F-59C0-4680-8F6F-86967E07C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6146" name="Picture 2" descr="Springfield! Presents Simpsons Pictures: Portraits">
            <a:extLst>
              <a:ext uri="{FF2B5EF4-FFF2-40B4-BE49-F238E27FC236}">
                <a16:creationId xmlns:a16="http://schemas.microsoft.com/office/drawing/2014/main" id="{D4589B28-4CE8-453F-AE4B-AF816E07C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893" y="-183654"/>
            <a:ext cx="3986213" cy="644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E20ADE0-7219-41AA-AB3E-33949ACB381D}"/>
              </a:ext>
            </a:extLst>
          </p:cNvPr>
          <p:cNvSpPr txBox="1"/>
          <p:nvPr/>
        </p:nvSpPr>
        <p:spPr>
          <a:xfrm>
            <a:off x="1349829" y="783771"/>
            <a:ext cx="1894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We've got each other and that's a lot for love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9902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890BD0-0E90-4A20-9F2B-1B34A4A85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4EC133-50A6-4715-9165-2BF4E1711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7170" name="Picture 2" descr="I feel so alone | Bart Simpson - YouTube">
            <a:extLst>
              <a:ext uri="{FF2B5EF4-FFF2-40B4-BE49-F238E27FC236}">
                <a16:creationId xmlns:a16="http://schemas.microsoft.com/office/drawing/2014/main" id="{9C1A84F8-A4C9-4586-8EF1-C84D8D1246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5" t="7529" r="29677" b="20784"/>
          <a:stretch/>
        </p:blipFill>
        <p:spPr bwMode="auto">
          <a:xfrm>
            <a:off x="3625326" y="516367"/>
            <a:ext cx="4948519" cy="491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41BFFAC-C951-4894-A7B0-1A9B436989CC}"/>
              </a:ext>
            </a:extLst>
          </p:cNvPr>
          <p:cNvSpPr txBox="1"/>
          <p:nvPr/>
        </p:nvSpPr>
        <p:spPr>
          <a:xfrm>
            <a:off x="1023257" y="0"/>
            <a:ext cx="206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doesn't make a difference if we make it or not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74506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785334-3474-4087-AFAA-DDF9DD4AA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A733C7-E0F7-4CAD-88B0-E5AA84D21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8194" name="Picture 2" descr="The Simpsons - Bart and Milhouse... friends forever. #FriendsDay | Facebook">
            <a:extLst>
              <a:ext uri="{FF2B5EF4-FFF2-40B4-BE49-F238E27FC236}">
                <a16:creationId xmlns:a16="http://schemas.microsoft.com/office/drawing/2014/main" id="{F378C570-D158-4736-A6DE-25B397463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897" y="-145654"/>
            <a:ext cx="6018960" cy="620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379F9E7-0E81-47BE-9BD0-11F1C9182E42}"/>
              </a:ext>
            </a:extLst>
          </p:cNvPr>
          <p:cNvSpPr txBox="1"/>
          <p:nvPr/>
        </p:nvSpPr>
        <p:spPr>
          <a:xfrm>
            <a:off x="8686857" y="609382"/>
            <a:ext cx="3831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Baby, </a:t>
            </a:r>
            <a:r>
              <a:rPr lang="fr-CA" dirty="0" err="1"/>
              <a:t>it's</a:t>
            </a:r>
            <a:r>
              <a:rPr lang="fr-CA" dirty="0"/>
              <a:t> </a:t>
            </a:r>
            <a:r>
              <a:rPr lang="fr-CA" dirty="0" err="1"/>
              <a:t>okay</a:t>
            </a:r>
            <a:r>
              <a:rPr lang="fr-CA" dirty="0"/>
              <a:t>, </a:t>
            </a:r>
            <a:r>
              <a:rPr lang="fr-CA" dirty="0" err="1"/>
              <a:t>someday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3177884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88</Words>
  <Application>Microsoft Office PowerPoint</Application>
  <PresentationFormat>Grand écran</PresentationFormat>
  <Paragraphs>12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Thème Office</vt:lpstr>
      <vt:lpstr>Story Board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 Board</dc:title>
  <dc:creator>CSBE</dc:creator>
  <cp:lastModifiedBy>CSBE</cp:lastModifiedBy>
  <cp:revision>3</cp:revision>
  <dcterms:created xsi:type="dcterms:W3CDTF">2022-11-17T15:33:48Z</dcterms:created>
  <dcterms:modified xsi:type="dcterms:W3CDTF">2022-11-17T15:53:51Z</dcterms:modified>
</cp:coreProperties>
</file>