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755CCC-31FE-4C20-A87F-280E80CD9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D47451-5C68-4268-90D1-AA9843799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464724-35C3-406F-A645-1887EB73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643E-FFD7-402F-8A61-12978BB995FD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C3F219-AFA4-4FA6-94F8-FE2A93DA0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B2EA8D-B8E5-476A-9227-4A7C1429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D714-A15F-4C2C-9084-40A2CB2965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960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D7131E-43DE-402A-900F-B9667549A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6336806-4245-4E48-A643-A2F7194A4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1ACA04-951C-449F-A7D2-787DF4ED2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643E-FFD7-402F-8A61-12978BB995FD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0F16CE-6370-47C2-8102-390A8299F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44DEF5-1F62-4093-AD18-BE146F98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D714-A15F-4C2C-9084-40A2CB2965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425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D9D9404-91A8-4B7C-9B88-8BE2868A1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5EA728-07FA-4344-982E-ADE1CA031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473405-1687-4FF0-8440-E317C32CC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643E-FFD7-402F-8A61-12978BB995FD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634A7E-F4EC-4758-91D6-1A639178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E79C93-4E3D-4551-995B-EABE7CED7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D714-A15F-4C2C-9084-40A2CB2965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581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51891-EE8A-49BA-A46C-9ABDC6D29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DE04AD-6286-4061-8F30-969D24450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0E2005-4904-42E8-AB4A-2F952BF0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643E-FFD7-402F-8A61-12978BB995FD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E23E97-4C72-442A-83E3-D4F638645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A5AAE5-0FF0-4DAB-846D-39BAC23B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D714-A15F-4C2C-9084-40A2CB2965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968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C356C9-BEF2-45FB-95C9-416EA1AE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A9DC90-FB53-4BC6-BCD6-C38EDCD9B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CE5A8F-5936-4D7E-980F-74CBDAD92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643E-FFD7-402F-8A61-12978BB995FD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5251B4-060B-4D36-991C-B912EC0F5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448DE6-960A-4C50-B6E8-904499B81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D714-A15F-4C2C-9084-40A2CB2965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822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F937E9-3DE1-433B-98BF-626724656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3B8D7B-0A8A-428F-B89C-62B891ED0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020076-E8CC-4E09-9BCE-A8095FD86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220B57-FC7B-4195-8864-3B4743EC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643E-FFD7-402F-8A61-12978BB995FD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E3DF4F-1CA5-4164-9CCA-8F349BC2D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60DD83-12C3-4D9A-8E24-3B6AED1FA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D714-A15F-4C2C-9084-40A2CB2965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460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FCC5F6-62C7-4639-A896-3FC4C327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3F0A16-1135-44DA-B714-7E5932DCA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76E8B88-D6E9-476D-898B-F000FC921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A8EA2A6-BEE8-4E9A-A436-CE055DE33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5733121-8142-491F-9C7E-84C53458A7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6D057CF-DBC5-4EA2-9DCD-183CC8B93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643E-FFD7-402F-8A61-12978BB995FD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AE84E97-537C-4008-B18C-43C38F53F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41C943A-5DF0-4546-B281-74B4D360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D714-A15F-4C2C-9084-40A2CB2965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063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9C6D6E-D29E-4783-9E1B-D32BF4E2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7816937-81F1-4F90-810F-BEEA14D2E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643E-FFD7-402F-8A61-12978BB995FD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E422A8-7E44-442C-BDBE-325EA47C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1C757B-25FF-42A9-A975-0AF40DE59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D714-A15F-4C2C-9084-40A2CB2965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409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1E9B08-5FFD-46DF-89FC-F298F9005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643E-FFD7-402F-8A61-12978BB995FD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F6463AE-C534-4E45-A1DD-B18A03EC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264D03-AB50-417D-A3A4-F3C0DE0C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D714-A15F-4C2C-9084-40A2CB2965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485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483460-F77F-4D48-AD85-22F8F16F4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CC28BC-9CAC-4421-AED8-D2456D35F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A4D286-9C7F-4B7C-A7DD-5497DE872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58AF32-9BF2-41B2-B8CB-29B5277FC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643E-FFD7-402F-8A61-12978BB995FD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1EB93F-0BA5-4E94-9110-EB76C46A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14604D-CFEB-4C7A-A57F-A5249C4C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D714-A15F-4C2C-9084-40A2CB2965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2272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8F0A4F-3253-41E2-A6DB-102DBB7CC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F214822-B6F6-45BF-8F54-67A1897368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9CACDE-03AA-4B12-BC18-159745F10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9106E0-1DB9-485D-91DB-9BFD377D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643E-FFD7-402F-8A61-12978BB995FD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96274D-A10B-4DA0-BE3C-6A9889E02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7EF702-489B-4DA4-AA5B-5CADF9CE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D714-A15F-4C2C-9084-40A2CB2965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500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7FCB3F9-FA8C-4096-AD39-01E1948C8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ADA4D9-FECB-4BB9-A78D-6AD0C5C8B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264B88-5FD5-472B-A709-93C299791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5643E-FFD7-402F-8A61-12978BB995FD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9B3D02-2A3A-4043-83FF-20E5B49A2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163078-A9AB-41EB-AFA3-DF83D8C51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BD714-A15F-4C2C-9084-40A2CB2965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162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B0EFA7-F63E-4FD7-84F8-87DEC5572B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Phénomènes</a:t>
            </a:r>
            <a:br>
              <a:rPr lang="fr-CA" dirty="0"/>
            </a:br>
            <a:r>
              <a:rPr lang="fr-CA" dirty="0"/>
              <a:t>observable la nuit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D905EF3-A176-4211-A244-AF11B5A57C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Fait par Anthony Bernard</a:t>
            </a:r>
          </a:p>
        </p:txBody>
      </p:sp>
    </p:spTree>
    <p:extLst>
      <p:ext uri="{BB962C8B-B14F-4D97-AF65-F5344CB8AC3E}">
        <p14:creationId xmlns:p14="http://schemas.microsoft.com/office/powerpoint/2010/main" val="3145996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16840-23CC-47A8-9F52-5409DBBDB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33C24E-3088-42B7-88A8-AECAC4F1E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Une aurore boréale en forme de dragon en Islande">
            <a:extLst>
              <a:ext uri="{FF2B5EF4-FFF2-40B4-BE49-F238E27FC236}">
                <a16:creationId xmlns:a16="http://schemas.microsoft.com/office/drawing/2014/main" id="{17C9647B-2E7C-403E-8D33-EAD22A353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-21515"/>
            <a:ext cx="4765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58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F1EF83-58AE-495C-BC58-A6948E8A6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91F17A-DBE4-4176-8926-BFEF73459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2050" name="Picture 2" descr="Qu'est-ce qu'une étoile filante? | Espace pour la vie">
            <a:extLst>
              <a:ext uri="{FF2B5EF4-FFF2-40B4-BE49-F238E27FC236}">
                <a16:creationId xmlns:a16="http://schemas.microsoft.com/office/drawing/2014/main" id="{F8ABE841-E678-4076-B33C-E06EC45E0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54" y="4329"/>
            <a:ext cx="10320169" cy="685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294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EF66B1-F132-4BB4-B391-5C1D2BCB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Province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1F68AA-E85D-4B9D-85C8-F57A75F5F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C252B5-97FA-4B60-B4D4-1CD614AE9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725" y="0"/>
            <a:ext cx="7534275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79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3927C-1063-41D1-9E71-7EF2436C0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Mrc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04E33A-3F54-4554-B799-5D017D6F9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93998A2-539E-4F99-8272-B69E5C72C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929" y="1"/>
            <a:ext cx="6773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7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080D31-6A23-46CA-8364-C065122DA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Localité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1CFB87-2FA9-4AF4-9F95-BE19CF83E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4321A5-B3B6-4692-81C8-C1755A2AD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43034"/>
            <a:ext cx="9448800" cy="657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65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</Words>
  <Application>Microsoft Office PowerPoint</Application>
  <PresentationFormat>Grand écran</PresentationFormat>
  <Paragraphs>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Phénomènes observable la nuit</vt:lpstr>
      <vt:lpstr>Présentation PowerPoint</vt:lpstr>
      <vt:lpstr>Présentation PowerPoint</vt:lpstr>
      <vt:lpstr>Province</vt:lpstr>
      <vt:lpstr>Mrc</vt:lpstr>
      <vt:lpstr>Localité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CSBE</dc:creator>
  <cp:lastModifiedBy>CSBE</cp:lastModifiedBy>
  <cp:revision>3</cp:revision>
  <dcterms:created xsi:type="dcterms:W3CDTF">2022-09-22T14:14:59Z</dcterms:created>
  <dcterms:modified xsi:type="dcterms:W3CDTF">2022-09-22T14:33:53Z</dcterms:modified>
</cp:coreProperties>
</file>